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handoutMasterIdLst>
    <p:handoutMasterId r:id="rId23"/>
  </p:handoutMasterIdLst>
  <p:sldIdLst>
    <p:sldId id="306" r:id="rId5"/>
    <p:sldId id="281" r:id="rId6"/>
    <p:sldId id="287" r:id="rId7"/>
    <p:sldId id="307" r:id="rId8"/>
    <p:sldId id="309" r:id="rId9"/>
    <p:sldId id="308" r:id="rId10"/>
    <p:sldId id="312" r:id="rId11"/>
    <p:sldId id="313" r:id="rId12"/>
    <p:sldId id="314" r:id="rId13"/>
    <p:sldId id="316" r:id="rId14"/>
    <p:sldId id="317" r:id="rId15"/>
    <p:sldId id="318" r:id="rId16"/>
    <p:sldId id="319" r:id="rId17"/>
    <p:sldId id="320" r:id="rId18"/>
    <p:sldId id="321" r:id="rId19"/>
    <p:sldId id="322" r:id="rId20"/>
    <p:sldId id="303" r:id="rId21"/>
  </p:sldIdLst>
  <p:sldSz cx="12192000" cy="6858000"/>
  <p:notesSz cx="6858000" cy="9144000"/>
  <p:defaultTex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1E20"/>
    <a:srgbClr val="FED308"/>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E29D6A-FA75-4C3B-AF28-8974D324D861}" v="35" dt="2025-04-24T14:09:06.883"/>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598" autoAdjust="0"/>
  </p:normalViewPr>
  <p:slideViewPr>
    <p:cSldViewPr snapToGrid="0">
      <p:cViewPr varScale="1">
        <p:scale>
          <a:sx n="114" d="100"/>
          <a:sy n="114" d="100"/>
        </p:scale>
        <p:origin x="614" y="82"/>
      </p:cViewPr>
      <p:guideLst>
        <p:guide orient="horz" pos="2160"/>
        <p:guide pos="3840"/>
      </p:guideLst>
    </p:cSldViewPr>
  </p:slideViewPr>
  <p:outlineViewPr>
    <p:cViewPr>
      <p:scale>
        <a:sx n="33" d="100"/>
        <a:sy n="33" d="100"/>
      </p:scale>
      <p:origin x="0" y="-586"/>
    </p:cViewPr>
  </p:outlineViewPr>
  <p:notesTextViewPr>
    <p:cViewPr>
      <p:scale>
        <a:sx n="1" d="1"/>
        <a:sy n="1" d="1"/>
      </p:scale>
      <p:origin x="0" y="0"/>
    </p:cViewPr>
  </p:notesTextViewPr>
  <p:sorterViewPr>
    <p:cViewPr>
      <p:scale>
        <a:sx n="100" d="100"/>
        <a:sy n="100" d="100"/>
      </p:scale>
      <p:origin x="0" y="-485"/>
    </p:cViewPr>
  </p:sorterViewPr>
  <p:notesViewPr>
    <p:cSldViewPr snapToGrid="0">
      <p:cViewPr varScale="1">
        <p:scale>
          <a:sx n="96" d="100"/>
          <a:sy n="96" d="100"/>
        </p:scale>
        <p:origin x="355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ego Corona Lopez" userId="ac4b8f19-15ac-4a22-84c7-9d659fb9f730" providerId="ADAL" clId="{17E29D6A-FA75-4C3B-AF28-8974D324D861}"/>
    <pc:docChg chg="undo custSel modSld sldOrd">
      <pc:chgData name="Diego Corona Lopez" userId="ac4b8f19-15ac-4a22-84c7-9d659fb9f730" providerId="ADAL" clId="{17E29D6A-FA75-4C3B-AF28-8974D324D861}" dt="2025-04-24T14:09:06.882" v="80" actId="1037"/>
      <pc:docMkLst>
        <pc:docMk/>
      </pc:docMkLst>
      <pc:sldChg chg="setBg">
        <pc:chgData name="Diego Corona Lopez" userId="ac4b8f19-15ac-4a22-84c7-9d659fb9f730" providerId="ADAL" clId="{17E29D6A-FA75-4C3B-AF28-8974D324D861}" dt="2025-04-24T14:07:15.202" v="45"/>
        <pc:sldMkLst>
          <pc:docMk/>
          <pc:sldMk cId="683725505" sldId="287"/>
        </pc:sldMkLst>
      </pc:sldChg>
      <pc:sldChg chg="addSp delSp modSp mod setBg">
        <pc:chgData name="Diego Corona Lopez" userId="ac4b8f19-15ac-4a22-84c7-9d659fb9f730" providerId="ADAL" clId="{17E29D6A-FA75-4C3B-AF28-8974D324D861}" dt="2025-04-24T14:09:06.882" v="80" actId="1037"/>
        <pc:sldMkLst>
          <pc:docMk/>
          <pc:sldMk cId="2394221011" sldId="303"/>
        </pc:sldMkLst>
        <pc:spChg chg="mod">
          <ac:chgData name="Diego Corona Lopez" userId="ac4b8f19-15ac-4a22-84c7-9d659fb9f730" providerId="ADAL" clId="{17E29D6A-FA75-4C3B-AF28-8974D324D861}" dt="2025-04-24T14:05:17.870" v="23" actId="6549"/>
          <ac:spMkLst>
            <pc:docMk/>
            <pc:sldMk cId="2394221011" sldId="303"/>
            <ac:spMk id="2" creationId="{4040E66B-357D-4937-B92F-BDC71B7BD9DB}"/>
          </ac:spMkLst>
        </pc:spChg>
        <pc:spChg chg="mod">
          <ac:chgData name="Diego Corona Lopez" userId="ac4b8f19-15ac-4a22-84c7-9d659fb9f730" providerId="ADAL" clId="{17E29D6A-FA75-4C3B-AF28-8974D324D861}" dt="2025-04-24T14:06:23.570" v="41" actId="20577"/>
          <ac:spMkLst>
            <pc:docMk/>
            <pc:sldMk cId="2394221011" sldId="303"/>
            <ac:spMk id="3" creationId="{8933B907-C059-432D-9E6C-B6A08FA776A9}"/>
          </ac:spMkLst>
        </pc:spChg>
        <pc:spChg chg="del">
          <ac:chgData name="Diego Corona Lopez" userId="ac4b8f19-15ac-4a22-84c7-9d659fb9f730" providerId="ADAL" clId="{17E29D6A-FA75-4C3B-AF28-8974D324D861}" dt="2025-04-24T14:05:48.360" v="31" actId="478"/>
          <ac:spMkLst>
            <pc:docMk/>
            <pc:sldMk cId="2394221011" sldId="303"/>
            <ac:spMk id="4" creationId="{B0CDAE7A-6B1B-4C3F-85DB-89A4594438B9}"/>
          </ac:spMkLst>
        </pc:spChg>
        <pc:spChg chg="del">
          <ac:chgData name="Diego Corona Lopez" userId="ac4b8f19-15ac-4a22-84c7-9d659fb9f730" providerId="ADAL" clId="{17E29D6A-FA75-4C3B-AF28-8974D324D861}" dt="2025-04-24T14:05:50.877" v="32" actId="478"/>
          <ac:spMkLst>
            <pc:docMk/>
            <pc:sldMk cId="2394221011" sldId="303"/>
            <ac:spMk id="5" creationId="{9211888C-69E3-41DE-8265-95D76F4FFC55}"/>
          </ac:spMkLst>
        </pc:spChg>
        <pc:spChg chg="del">
          <ac:chgData name="Diego Corona Lopez" userId="ac4b8f19-15ac-4a22-84c7-9d659fb9f730" providerId="ADAL" clId="{17E29D6A-FA75-4C3B-AF28-8974D324D861}" dt="2025-04-24T14:05:46.846" v="30" actId="478"/>
          <ac:spMkLst>
            <pc:docMk/>
            <pc:sldMk cId="2394221011" sldId="303"/>
            <ac:spMk id="6" creationId="{39ECCF82-DD52-4DF2-A97B-A6A198D3EC8E}"/>
          </ac:spMkLst>
        </pc:spChg>
        <pc:spChg chg="add del">
          <ac:chgData name="Diego Corona Lopez" userId="ac4b8f19-15ac-4a22-84c7-9d659fb9f730" providerId="ADAL" clId="{17E29D6A-FA75-4C3B-AF28-8974D324D861}" dt="2025-04-24T14:06:02.603" v="36" actId="22"/>
          <ac:spMkLst>
            <pc:docMk/>
            <pc:sldMk cId="2394221011" sldId="303"/>
            <ac:spMk id="8" creationId="{06D72A20-320A-ECE0-EA8E-43278D8A8DC5}"/>
          </ac:spMkLst>
        </pc:spChg>
        <pc:spChg chg="add mod">
          <ac:chgData name="Diego Corona Lopez" userId="ac4b8f19-15ac-4a22-84c7-9d659fb9f730" providerId="ADAL" clId="{17E29D6A-FA75-4C3B-AF28-8974D324D861}" dt="2025-04-24T14:06:16.762" v="40" actId="6549"/>
          <ac:spMkLst>
            <pc:docMk/>
            <pc:sldMk cId="2394221011" sldId="303"/>
            <ac:spMk id="9" creationId="{5ABC5F33-2185-74D7-B43A-AC115575C235}"/>
          </ac:spMkLst>
        </pc:spChg>
        <pc:spChg chg="add del mod">
          <ac:chgData name="Diego Corona Lopez" userId="ac4b8f19-15ac-4a22-84c7-9d659fb9f730" providerId="ADAL" clId="{17E29D6A-FA75-4C3B-AF28-8974D324D861}" dt="2025-04-24T14:08:22.006" v="48" actId="478"/>
          <ac:spMkLst>
            <pc:docMk/>
            <pc:sldMk cId="2394221011" sldId="303"/>
            <ac:spMk id="12" creationId="{7F6D266C-D600-A747-2CF3-BA1FE61FBC69}"/>
          </ac:spMkLst>
        </pc:spChg>
        <pc:spChg chg="add del mod">
          <ac:chgData name="Diego Corona Lopez" userId="ac4b8f19-15ac-4a22-84c7-9d659fb9f730" providerId="ADAL" clId="{17E29D6A-FA75-4C3B-AF28-8974D324D861}" dt="2025-04-24T14:08:27.086" v="52"/>
          <ac:spMkLst>
            <pc:docMk/>
            <pc:sldMk cId="2394221011" sldId="303"/>
            <ac:spMk id="14" creationId="{05DBD85A-5116-11E7-117D-B00CD859445E}"/>
          </ac:spMkLst>
        </pc:spChg>
        <pc:picChg chg="del">
          <ac:chgData name="Diego Corona Lopez" userId="ac4b8f19-15ac-4a22-84c7-9d659fb9f730" providerId="ADAL" clId="{17E29D6A-FA75-4C3B-AF28-8974D324D861}" dt="2025-04-24T14:08:20.735" v="47" actId="478"/>
          <ac:picMkLst>
            <pc:docMk/>
            <pc:sldMk cId="2394221011" sldId="303"/>
            <ac:picMk id="11" creationId="{C6C7C533-8A44-4C93-904C-F4F963D800E5}"/>
          </ac:picMkLst>
        </pc:picChg>
        <pc:picChg chg="add del mod">
          <ac:chgData name="Diego Corona Lopez" userId="ac4b8f19-15ac-4a22-84c7-9d659fb9f730" providerId="ADAL" clId="{17E29D6A-FA75-4C3B-AF28-8974D324D861}" dt="2025-04-24T14:08:25.941" v="51" actId="21"/>
          <ac:picMkLst>
            <pc:docMk/>
            <pc:sldMk cId="2394221011" sldId="303"/>
            <ac:picMk id="15" creationId="{C852039E-103F-A187-AEEB-629581928AF1}"/>
          </ac:picMkLst>
        </pc:picChg>
        <pc:picChg chg="add mod">
          <ac:chgData name="Diego Corona Lopez" userId="ac4b8f19-15ac-4a22-84c7-9d659fb9f730" providerId="ADAL" clId="{17E29D6A-FA75-4C3B-AF28-8974D324D861}" dt="2025-04-24T14:09:06.882" v="80" actId="1037"/>
          <ac:picMkLst>
            <pc:docMk/>
            <pc:sldMk cId="2394221011" sldId="303"/>
            <ac:picMk id="16" creationId="{C852039E-103F-A187-AEEB-629581928AF1}"/>
          </ac:picMkLst>
        </pc:picChg>
        <pc:picChg chg="del">
          <ac:chgData name="Diego Corona Lopez" userId="ac4b8f19-15ac-4a22-84c7-9d659fb9f730" providerId="ADAL" clId="{17E29D6A-FA75-4C3B-AF28-8974D324D861}" dt="2025-04-24T14:08:23.774" v="49" actId="478"/>
          <ac:picMkLst>
            <pc:docMk/>
            <pc:sldMk cId="2394221011" sldId="303"/>
            <ac:picMk id="17" creationId="{768A4AA5-1799-4AB4-A6D6-6E2D7791C172}"/>
          </ac:picMkLst>
        </pc:picChg>
      </pc:sldChg>
      <pc:sldChg chg="ord">
        <pc:chgData name="Diego Corona Lopez" userId="ac4b8f19-15ac-4a22-84c7-9d659fb9f730" providerId="ADAL" clId="{17E29D6A-FA75-4C3B-AF28-8974D324D861}" dt="2025-04-24T14:06:33.963" v="43"/>
        <pc:sldMkLst>
          <pc:docMk/>
          <pc:sldMk cId="3754955192" sldId="32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663C334-78CA-4E1A-9D54-3E3430963041}" type="datetime1">
              <a:rPr lang="en-GB" smtClean="0"/>
              <a:t>24/04/2025</a:t>
            </a:fld>
            <a:endParaRPr lang="en-GB"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4CC6D6D-E986-427F-AD9C-4E9408DDBE53}" type="slidenum">
              <a:rPr lang="en-GB" smtClean="0"/>
              <a:t>‹#›</a:t>
            </a:fld>
            <a:endParaRPr lang="en-GB"/>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38705E-AAE8-4335-B5A5-B8C4E9E55DA7}" type="datetime1">
              <a:rPr lang="en-GB" smtClean="0"/>
              <a:pPr/>
              <a:t>24/04/2025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15A580F-E35D-42E1-AF82-E41CC201EA91}" type="slidenum">
              <a:rPr lang="en-GB" noProof="0" smtClean="0"/>
              <a:t>‹#›</a:t>
            </a:fld>
            <a:endParaRPr lang="en-GB" noProof="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115A580F-E35D-42E1-AF82-E41CC201EA91}" type="slidenum">
              <a:rPr lang="en-GB" smtClean="0"/>
              <a:t>1</a:t>
            </a:fld>
            <a:endParaRPr lang="en-GB"/>
          </a:p>
        </p:txBody>
      </p:sp>
    </p:spTree>
    <p:extLst>
      <p:ext uri="{BB962C8B-B14F-4D97-AF65-F5344CB8AC3E}">
        <p14:creationId xmlns:p14="http://schemas.microsoft.com/office/powerpoint/2010/main" val="1604100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78E56E-E552-0878-713C-03257C242D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768AF9-3E2F-786B-E9B1-6090DCFD78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6B8883-C216-E98E-66B4-068C2612F7AC}"/>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A14A7BB2-F2EE-1413-814F-702A9611018C}"/>
              </a:ext>
            </a:extLst>
          </p:cNvPr>
          <p:cNvSpPr>
            <a:spLocks noGrp="1"/>
          </p:cNvSpPr>
          <p:nvPr>
            <p:ph type="sldNum" sz="quarter" idx="5"/>
          </p:nvPr>
        </p:nvSpPr>
        <p:spPr/>
        <p:txBody>
          <a:bodyPr rtlCol="0"/>
          <a:lstStyle/>
          <a:p>
            <a:pPr rtl="0"/>
            <a:fld id="{EEB4EE6E-C0DF-4EB1-8875-16F6BF599544}" type="slidenum">
              <a:rPr lang="en-GB" smtClean="0"/>
              <a:t>10</a:t>
            </a:fld>
            <a:endParaRPr lang="en-GB"/>
          </a:p>
        </p:txBody>
      </p:sp>
    </p:spTree>
    <p:extLst>
      <p:ext uri="{BB962C8B-B14F-4D97-AF65-F5344CB8AC3E}">
        <p14:creationId xmlns:p14="http://schemas.microsoft.com/office/powerpoint/2010/main" val="3329137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E9C7B3-5EF1-96B9-B320-9CDBEF689E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EF737E-FBD2-9488-E487-794F367B52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9B0A61-7C0D-95F9-E8E4-AF6E9CFA6624}"/>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C9FB27C0-F9FD-006F-F51E-E0731D245992}"/>
              </a:ext>
            </a:extLst>
          </p:cNvPr>
          <p:cNvSpPr>
            <a:spLocks noGrp="1"/>
          </p:cNvSpPr>
          <p:nvPr>
            <p:ph type="sldNum" sz="quarter" idx="5"/>
          </p:nvPr>
        </p:nvSpPr>
        <p:spPr/>
        <p:txBody>
          <a:bodyPr rtlCol="0"/>
          <a:lstStyle/>
          <a:p>
            <a:pPr rtl="0"/>
            <a:fld id="{EEB4EE6E-C0DF-4EB1-8875-16F6BF599544}" type="slidenum">
              <a:rPr lang="en-GB" smtClean="0"/>
              <a:t>11</a:t>
            </a:fld>
            <a:endParaRPr lang="en-GB"/>
          </a:p>
        </p:txBody>
      </p:sp>
    </p:spTree>
    <p:extLst>
      <p:ext uri="{BB962C8B-B14F-4D97-AF65-F5344CB8AC3E}">
        <p14:creationId xmlns:p14="http://schemas.microsoft.com/office/powerpoint/2010/main" val="1287842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9A898-F104-AD80-7B76-32B7E10A35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013596-1C12-4C79-BA65-C5AE322F03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CB0540-B9A1-81E0-92F5-13EE3B0CC155}"/>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AE2A0CB6-DD9B-E065-F95E-BB99344BCAAB}"/>
              </a:ext>
            </a:extLst>
          </p:cNvPr>
          <p:cNvSpPr>
            <a:spLocks noGrp="1"/>
          </p:cNvSpPr>
          <p:nvPr>
            <p:ph type="sldNum" sz="quarter" idx="5"/>
          </p:nvPr>
        </p:nvSpPr>
        <p:spPr/>
        <p:txBody>
          <a:bodyPr rtlCol="0"/>
          <a:lstStyle/>
          <a:p>
            <a:pPr rtl="0"/>
            <a:fld id="{EEB4EE6E-C0DF-4EB1-8875-16F6BF599544}" type="slidenum">
              <a:rPr lang="en-GB" smtClean="0"/>
              <a:t>12</a:t>
            </a:fld>
            <a:endParaRPr lang="en-GB"/>
          </a:p>
        </p:txBody>
      </p:sp>
    </p:spTree>
    <p:extLst>
      <p:ext uri="{BB962C8B-B14F-4D97-AF65-F5344CB8AC3E}">
        <p14:creationId xmlns:p14="http://schemas.microsoft.com/office/powerpoint/2010/main" val="1596707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01C3D7-209B-45DF-4DAF-BE03C26470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7341C1-611E-1D15-5389-DBC6A348FA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EF4A25-B579-6A7F-2B2E-17667F90A3E8}"/>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0298CDE9-6F63-1E4D-F68C-5BD4474A3434}"/>
              </a:ext>
            </a:extLst>
          </p:cNvPr>
          <p:cNvSpPr>
            <a:spLocks noGrp="1"/>
          </p:cNvSpPr>
          <p:nvPr>
            <p:ph type="sldNum" sz="quarter" idx="5"/>
          </p:nvPr>
        </p:nvSpPr>
        <p:spPr/>
        <p:txBody>
          <a:bodyPr rtlCol="0"/>
          <a:lstStyle/>
          <a:p>
            <a:pPr rtl="0"/>
            <a:fld id="{EEB4EE6E-C0DF-4EB1-8875-16F6BF599544}" type="slidenum">
              <a:rPr lang="en-GB" smtClean="0"/>
              <a:t>13</a:t>
            </a:fld>
            <a:endParaRPr lang="en-GB"/>
          </a:p>
        </p:txBody>
      </p:sp>
    </p:spTree>
    <p:extLst>
      <p:ext uri="{BB962C8B-B14F-4D97-AF65-F5344CB8AC3E}">
        <p14:creationId xmlns:p14="http://schemas.microsoft.com/office/powerpoint/2010/main" val="2415992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A0118-6C28-0B68-5950-92A87D6E44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E14618-D990-E20E-012B-89A9114BC0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FF1ADF-AE31-0472-DD90-064E00A70803}"/>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6A4CDE8C-B046-5189-7911-D4D63EA542AE}"/>
              </a:ext>
            </a:extLst>
          </p:cNvPr>
          <p:cNvSpPr>
            <a:spLocks noGrp="1"/>
          </p:cNvSpPr>
          <p:nvPr>
            <p:ph type="sldNum" sz="quarter" idx="5"/>
          </p:nvPr>
        </p:nvSpPr>
        <p:spPr/>
        <p:txBody>
          <a:bodyPr rtlCol="0"/>
          <a:lstStyle/>
          <a:p>
            <a:pPr rtl="0"/>
            <a:fld id="{EEB4EE6E-C0DF-4EB1-8875-16F6BF599544}" type="slidenum">
              <a:rPr lang="en-GB" smtClean="0"/>
              <a:t>14</a:t>
            </a:fld>
            <a:endParaRPr lang="en-GB"/>
          </a:p>
        </p:txBody>
      </p:sp>
    </p:spTree>
    <p:extLst>
      <p:ext uri="{BB962C8B-B14F-4D97-AF65-F5344CB8AC3E}">
        <p14:creationId xmlns:p14="http://schemas.microsoft.com/office/powerpoint/2010/main" val="27469776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A5DE64-8D45-4FC3-4C17-65D784456F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7A06F0-6B62-95B7-7B4E-3269A285B7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1ED4A7-E0FE-676D-2908-E3D7570ED46B}"/>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FACB93D1-2B29-657C-8551-E5A88CEF1358}"/>
              </a:ext>
            </a:extLst>
          </p:cNvPr>
          <p:cNvSpPr>
            <a:spLocks noGrp="1"/>
          </p:cNvSpPr>
          <p:nvPr>
            <p:ph type="sldNum" sz="quarter" idx="5"/>
          </p:nvPr>
        </p:nvSpPr>
        <p:spPr/>
        <p:txBody>
          <a:bodyPr rtlCol="0"/>
          <a:lstStyle/>
          <a:p>
            <a:pPr rtl="0"/>
            <a:fld id="{EEB4EE6E-C0DF-4EB1-8875-16F6BF599544}" type="slidenum">
              <a:rPr lang="en-GB" smtClean="0"/>
              <a:t>15</a:t>
            </a:fld>
            <a:endParaRPr lang="en-GB"/>
          </a:p>
        </p:txBody>
      </p:sp>
    </p:spTree>
    <p:extLst>
      <p:ext uri="{BB962C8B-B14F-4D97-AF65-F5344CB8AC3E}">
        <p14:creationId xmlns:p14="http://schemas.microsoft.com/office/powerpoint/2010/main" val="11769387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EA78A-F23D-2D8C-1F01-5053CC4737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1490F6-9D25-F525-A834-AA590DA4E7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218C34-9277-1D9A-2C90-74DFE1BD64E3}"/>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1CEACA8C-753B-F0F2-CCC2-82C879A71563}"/>
              </a:ext>
            </a:extLst>
          </p:cNvPr>
          <p:cNvSpPr>
            <a:spLocks noGrp="1"/>
          </p:cNvSpPr>
          <p:nvPr>
            <p:ph type="sldNum" sz="quarter" idx="5"/>
          </p:nvPr>
        </p:nvSpPr>
        <p:spPr/>
        <p:txBody>
          <a:bodyPr rtlCol="0"/>
          <a:lstStyle/>
          <a:p>
            <a:pPr rtl="0"/>
            <a:fld id="{EEB4EE6E-C0DF-4EB1-8875-16F6BF599544}" type="slidenum">
              <a:rPr lang="en-GB" smtClean="0"/>
              <a:t>16</a:t>
            </a:fld>
            <a:endParaRPr lang="en-GB"/>
          </a:p>
        </p:txBody>
      </p:sp>
    </p:spTree>
    <p:extLst>
      <p:ext uri="{BB962C8B-B14F-4D97-AF65-F5344CB8AC3E}">
        <p14:creationId xmlns:p14="http://schemas.microsoft.com/office/powerpoint/2010/main" val="5567469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5224DCA5-A7A8-4689-8651-5E03C020EB30}" type="slidenum">
              <a:rPr lang="en-GB" smtClean="0"/>
              <a:t>17</a:t>
            </a:fld>
            <a:endParaRPr lang="en-GB"/>
          </a:p>
        </p:txBody>
      </p:sp>
    </p:spTree>
    <p:extLst>
      <p:ext uri="{BB962C8B-B14F-4D97-AF65-F5344CB8AC3E}">
        <p14:creationId xmlns:p14="http://schemas.microsoft.com/office/powerpoint/2010/main" val="4223029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EEB4EE6E-C0DF-4EB1-8875-16F6BF599544}" type="slidenum">
              <a:rPr lang="en-GB" smtClean="0"/>
              <a:t>2</a:t>
            </a:fld>
            <a:endParaRPr lang="en-GB"/>
          </a:p>
        </p:txBody>
      </p:sp>
    </p:spTree>
    <p:extLst>
      <p:ext uri="{BB962C8B-B14F-4D97-AF65-F5344CB8AC3E}">
        <p14:creationId xmlns:p14="http://schemas.microsoft.com/office/powerpoint/2010/main" val="3789478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47769C21-FF48-4BAC-88E9-1290DC654EBC}" type="slidenum">
              <a:rPr lang="en-GB" smtClean="0"/>
              <a:t>3</a:t>
            </a:fld>
            <a:endParaRPr lang="en-GB"/>
          </a:p>
        </p:txBody>
      </p:sp>
    </p:spTree>
    <p:extLst>
      <p:ext uri="{BB962C8B-B14F-4D97-AF65-F5344CB8AC3E}">
        <p14:creationId xmlns:p14="http://schemas.microsoft.com/office/powerpoint/2010/main" val="3486655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44B9BC-5FA5-46D0-1F39-3BE531A973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B2C98A-D2D9-762B-123F-634AC63ADD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33B1C0-F248-044D-6EE5-EEFFA560F532}"/>
              </a:ext>
            </a:extLst>
          </p:cNvPr>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a:extLst>
              <a:ext uri="{FF2B5EF4-FFF2-40B4-BE49-F238E27FC236}">
                <a16:creationId xmlns:a16="http://schemas.microsoft.com/office/drawing/2014/main" id="{989E129A-4593-48A1-0722-4DC4EFD6EC39}"/>
              </a:ext>
            </a:extLst>
          </p:cNvPr>
          <p:cNvSpPr>
            <a:spLocks noGrp="1"/>
          </p:cNvSpPr>
          <p:nvPr>
            <p:ph type="sldNum" sz="quarter" idx="5"/>
          </p:nvPr>
        </p:nvSpPr>
        <p:spPr/>
        <p:txBody>
          <a:bodyPr rtlCol="0"/>
          <a:lstStyle/>
          <a:p>
            <a:pPr rtl="0"/>
            <a:fld id="{5961EFD6-34B6-4621-AFFD-CC7DD286577B}" type="slidenum">
              <a:rPr lang="en-GB" smtClean="0"/>
              <a:t>4</a:t>
            </a:fld>
            <a:endParaRPr lang="en-GB"/>
          </a:p>
        </p:txBody>
      </p:sp>
    </p:spTree>
    <p:extLst>
      <p:ext uri="{BB962C8B-B14F-4D97-AF65-F5344CB8AC3E}">
        <p14:creationId xmlns:p14="http://schemas.microsoft.com/office/powerpoint/2010/main" val="3906710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8FD93A-B085-92D6-1B16-D3ED6C52B2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1E813F-FBBC-2BEA-410A-738D57C1BB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1D0858-A26B-7CB8-9604-93403EA27419}"/>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90A20C9F-C075-7ECD-E53D-832EE3F715AA}"/>
              </a:ext>
            </a:extLst>
          </p:cNvPr>
          <p:cNvSpPr>
            <a:spLocks noGrp="1"/>
          </p:cNvSpPr>
          <p:nvPr>
            <p:ph type="sldNum" sz="quarter" idx="5"/>
          </p:nvPr>
        </p:nvSpPr>
        <p:spPr/>
        <p:txBody>
          <a:bodyPr rtlCol="0"/>
          <a:lstStyle/>
          <a:p>
            <a:pPr rtl="0"/>
            <a:fld id="{EEB4EE6E-C0DF-4EB1-8875-16F6BF599544}" type="slidenum">
              <a:rPr lang="en-GB" smtClean="0"/>
              <a:t>5</a:t>
            </a:fld>
            <a:endParaRPr lang="en-GB"/>
          </a:p>
        </p:txBody>
      </p:sp>
    </p:spTree>
    <p:extLst>
      <p:ext uri="{BB962C8B-B14F-4D97-AF65-F5344CB8AC3E}">
        <p14:creationId xmlns:p14="http://schemas.microsoft.com/office/powerpoint/2010/main" val="42977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BC864-7F14-0172-2866-7CE47C65F0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0412EF-82FE-E82D-9EF5-8FC99D9C3F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CD531A-6734-A34A-FFD7-D860B18D6EB5}"/>
              </a:ext>
            </a:extLst>
          </p:cNvPr>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a:extLst>
              <a:ext uri="{FF2B5EF4-FFF2-40B4-BE49-F238E27FC236}">
                <a16:creationId xmlns:a16="http://schemas.microsoft.com/office/drawing/2014/main" id="{3F4435B6-A98F-A10C-CDAE-639FEA6B857C}"/>
              </a:ext>
            </a:extLst>
          </p:cNvPr>
          <p:cNvSpPr>
            <a:spLocks noGrp="1"/>
          </p:cNvSpPr>
          <p:nvPr>
            <p:ph type="sldNum" sz="quarter" idx="5"/>
          </p:nvPr>
        </p:nvSpPr>
        <p:spPr/>
        <p:txBody>
          <a:bodyPr rtlCol="0"/>
          <a:lstStyle/>
          <a:p>
            <a:pPr rtl="0"/>
            <a:fld id="{5961EFD6-34B6-4621-AFFD-CC7DD286577B}" type="slidenum">
              <a:rPr lang="en-GB" smtClean="0"/>
              <a:t>6</a:t>
            </a:fld>
            <a:endParaRPr lang="en-GB"/>
          </a:p>
        </p:txBody>
      </p:sp>
    </p:spTree>
    <p:extLst>
      <p:ext uri="{BB962C8B-B14F-4D97-AF65-F5344CB8AC3E}">
        <p14:creationId xmlns:p14="http://schemas.microsoft.com/office/powerpoint/2010/main" val="3339014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9A81C-C35A-6014-CD78-217EE9CFA5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4CD363-6223-6E5F-8195-4E347E3775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9D2058-04BE-8416-A2AC-2048642BA0F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57EB8B7B-72ED-B04C-094C-7C755471F426}"/>
              </a:ext>
            </a:extLst>
          </p:cNvPr>
          <p:cNvSpPr>
            <a:spLocks noGrp="1"/>
          </p:cNvSpPr>
          <p:nvPr>
            <p:ph type="sldNum" sz="quarter" idx="5"/>
          </p:nvPr>
        </p:nvSpPr>
        <p:spPr/>
        <p:txBody>
          <a:bodyPr rtlCol="0"/>
          <a:lstStyle/>
          <a:p>
            <a:pPr rtl="0"/>
            <a:fld id="{EEB4EE6E-C0DF-4EB1-8875-16F6BF599544}" type="slidenum">
              <a:rPr lang="en-GB" smtClean="0"/>
              <a:t>7</a:t>
            </a:fld>
            <a:endParaRPr lang="en-GB"/>
          </a:p>
        </p:txBody>
      </p:sp>
    </p:spTree>
    <p:extLst>
      <p:ext uri="{BB962C8B-B14F-4D97-AF65-F5344CB8AC3E}">
        <p14:creationId xmlns:p14="http://schemas.microsoft.com/office/powerpoint/2010/main" val="500317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F4266-6EB9-04D2-5831-31D80B3095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F609DA-8E3D-151E-FB16-3AD65608DC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361299-FF25-4CE0-EB39-98039D8FE6C5}"/>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8452B713-3F16-6340-4384-A7E2F93502E2}"/>
              </a:ext>
            </a:extLst>
          </p:cNvPr>
          <p:cNvSpPr>
            <a:spLocks noGrp="1"/>
          </p:cNvSpPr>
          <p:nvPr>
            <p:ph type="sldNum" sz="quarter" idx="5"/>
          </p:nvPr>
        </p:nvSpPr>
        <p:spPr/>
        <p:txBody>
          <a:bodyPr rtlCol="0"/>
          <a:lstStyle/>
          <a:p>
            <a:pPr rtl="0"/>
            <a:fld id="{EEB4EE6E-C0DF-4EB1-8875-16F6BF599544}" type="slidenum">
              <a:rPr lang="en-GB" smtClean="0"/>
              <a:t>8</a:t>
            </a:fld>
            <a:endParaRPr lang="en-GB"/>
          </a:p>
        </p:txBody>
      </p:sp>
    </p:spTree>
    <p:extLst>
      <p:ext uri="{BB962C8B-B14F-4D97-AF65-F5344CB8AC3E}">
        <p14:creationId xmlns:p14="http://schemas.microsoft.com/office/powerpoint/2010/main" val="3253190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761BE3-CB1C-F8F5-76C8-4E37125C4C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3C69BE-A0D9-D58E-6B1E-95BD7FD316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91F21F-573B-88D8-7659-B7A7A2CE71C0}"/>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4E0BA620-65DD-4822-7C1D-9B6E6092F548}"/>
              </a:ext>
            </a:extLst>
          </p:cNvPr>
          <p:cNvSpPr>
            <a:spLocks noGrp="1"/>
          </p:cNvSpPr>
          <p:nvPr>
            <p:ph type="sldNum" sz="quarter" idx="5"/>
          </p:nvPr>
        </p:nvSpPr>
        <p:spPr/>
        <p:txBody>
          <a:bodyPr rtlCol="0"/>
          <a:lstStyle/>
          <a:p>
            <a:pPr rtl="0"/>
            <a:fld id="{EEB4EE6E-C0DF-4EB1-8875-16F6BF599544}" type="slidenum">
              <a:rPr lang="en-GB" smtClean="0"/>
              <a:t>9</a:t>
            </a:fld>
            <a:endParaRPr lang="en-GB"/>
          </a:p>
        </p:txBody>
      </p:sp>
    </p:spTree>
    <p:extLst>
      <p:ext uri="{BB962C8B-B14F-4D97-AF65-F5344CB8AC3E}">
        <p14:creationId xmlns:p14="http://schemas.microsoft.com/office/powerpoint/2010/main" val="2988171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439D4E6-49E3-4273-9EDF-AD58558B9F7E}"/>
              </a:ext>
            </a:extLst>
          </p:cNvPr>
          <p:cNvSpPr>
            <a:spLocks noGrp="1"/>
          </p:cNvSpPr>
          <p:nvPr>
            <p:ph type="ctrTitle"/>
          </p:nvPr>
        </p:nvSpPr>
        <p:spPr>
          <a:xfrm>
            <a:off x="685800" y="908651"/>
            <a:ext cx="3620882" cy="3640345"/>
          </a:xfrm>
          <a:prstGeom prst="rect">
            <a:avLst/>
          </a:prstGeom>
        </p:spPr>
        <p:txBody>
          <a:bodyPr rtlCol="0" anchor="t">
            <a:normAutofit/>
          </a:bodyPr>
          <a:lstStyle>
            <a:lvl1pPr>
              <a:defRPr>
                <a:solidFill>
                  <a:schemeClr val="bg1"/>
                </a:solidFill>
              </a:defRPr>
            </a:lvl1pPr>
          </a:lstStyle>
          <a:p>
            <a:pPr rtl="0"/>
            <a:r>
              <a:rPr lang="en-US" sz="4000" noProof="0" dirty="0">
                <a:solidFill>
                  <a:schemeClr val="bg1"/>
                </a:solidFill>
              </a:rPr>
              <a:t>Click to edit Master title style</a:t>
            </a:r>
            <a:endParaRPr lang="en-GB" sz="4000" noProof="0" dirty="0">
              <a:solidFill>
                <a:schemeClr val="bg1"/>
              </a:solidFill>
            </a:endParaRPr>
          </a:p>
        </p:txBody>
      </p:sp>
      <p:sp>
        <p:nvSpPr>
          <p:cNvPr id="10" name="Subtitle 2">
            <a:extLst>
              <a:ext uri="{FF2B5EF4-FFF2-40B4-BE49-F238E27FC236}">
                <a16:creationId xmlns:a16="http://schemas.microsoft.com/office/drawing/2014/main" id="{FE9D8936-4795-43B2-9C32-4BE93A672131}"/>
              </a:ext>
            </a:extLst>
          </p:cNvPr>
          <p:cNvSpPr>
            <a:spLocks noGrp="1"/>
          </p:cNvSpPr>
          <p:nvPr>
            <p:ph type="subTitle" idx="1" hasCustomPrompt="1"/>
          </p:nvPr>
        </p:nvSpPr>
        <p:spPr>
          <a:xfrm>
            <a:off x="705934" y="5220450"/>
            <a:ext cx="3380437" cy="570748"/>
          </a:xfrm>
          <a:prstGeom prst="rect">
            <a:avLst/>
          </a:prstGeom>
        </p:spPr>
        <p:txBody>
          <a:bodyPr rtlCol="0" anchor="b">
            <a:normAutofit/>
          </a:bodyPr>
          <a:lstStyle>
            <a:lvl1pPr marL="0" indent="0">
              <a:buNone/>
              <a:defRPr sz="1800">
                <a:solidFill>
                  <a:schemeClr val="bg1"/>
                </a:solidFill>
              </a:defRPr>
            </a:lvl1pPr>
          </a:lstStyle>
          <a:p>
            <a:pPr rtl="0"/>
            <a:r>
              <a:rPr lang="en-GB" sz="1800" noProof="0">
                <a:solidFill>
                  <a:schemeClr val="bg1"/>
                </a:solidFill>
              </a:rPr>
              <a:t>Insert subtitle here</a:t>
            </a:r>
          </a:p>
        </p:txBody>
      </p:sp>
      <p:sp>
        <p:nvSpPr>
          <p:cNvPr id="18" name="Picture Placeholder 16">
            <a:extLst>
              <a:ext uri="{FF2B5EF4-FFF2-40B4-BE49-F238E27FC236}">
                <a16:creationId xmlns:a16="http://schemas.microsoft.com/office/drawing/2014/main" id="{6C8B8511-EE4E-4935-ABB8-E8C2FCB1C46F}"/>
              </a:ext>
            </a:extLst>
          </p:cNvPr>
          <p:cNvSpPr>
            <a:spLocks noGrp="1"/>
          </p:cNvSpPr>
          <p:nvPr>
            <p:ph type="pic" sz="quarter" idx="13" hasCustomPrompt="1"/>
          </p:nvPr>
        </p:nvSpPr>
        <p:spPr>
          <a:xfrm>
            <a:off x="4876158" y="0"/>
            <a:ext cx="7315841" cy="6858000"/>
          </a:xfrm>
          <a:prstGeom prst="rect">
            <a:avLst/>
          </a:prstGeom>
        </p:spPr>
        <p:txBody>
          <a:bodyPr rtlCol="0" anchor="t"/>
          <a:lstStyle>
            <a:lvl1pPr marL="0" indent="0" algn="ctr">
              <a:buNone/>
              <a:defRPr>
                <a:solidFill>
                  <a:schemeClr val="bg1"/>
                </a:solidFill>
              </a:defRPr>
            </a:lvl1pPr>
          </a:lstStyle>
          <a:p>
            <a:pPr rtl="0"/>
            <a:r>
              <a:rPr lang="en-GB" noProof="0"/>
              <a:t>Insert photo here</a:t>
            </a:r>
          </a:p>
        </p:txBody>
      </p:sp>
      <p:cxnSp>
        <p:nvCxnSpPr>
          <p:cNvPr id="11" name="Straight Connector 10">
            <a:extLst>
              <a:ext uri="{FF2B5EF4-FFF2-40B4-BE49-F238E27FC236}">
                <a16:creationId xmlns:a16="http://schemas.microsoft.com/office/drawing/2014/main" id="{8239FAB6-0B6C-402C-A107-EFFF82281DAE}"/>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6">
            <a:extLst>
              <a:ext uri="{FF2B5EF4-FFF2-40B4-BE49-F238E27FC236}">
                <a16:creationId xmlns:a16="http://schemas.microsoft.com/office/drawing/2014/main" id="{DBE487E6-4032-4195-9823-685A39371B0C}"/>
              </a:ext>
            </a:extLst>
          </p:cNvPr>
          <p:cNvSpPr>
            <a:spLocks noGrp="1"/>
          </p:cNvSpPr>
          <p:nvPr>
            <p:ph type="ftr" sz="quarter" idx="11"/>
          </p:nvPr>
        </p:nvSpPr>
        <p:spPr>
          <a:xfrm>
            <a:off x="715383" y="6356350"/>
            <a:ext cx="4539727" cy="365125"/>
          </a:xfrm>
          <a:prstGeom prst="rect">
            <a:avLst/>
          </a:prstGeom>
        </p:spPr>
        <p:txBody>
          <a:bodyPr rtlCol="0"/>
          <a:lstStyle>
            <a:lvl1pPr>
              <a:defRPr>
                <a:solidFill>
                  <a:schemeClr val="bg1"/>
                </a:solidFill>
              </a:defRPr>
            </a:lvl1pPr>
          </a:lstStyle>
          <a:p>
            <a:pPr rtl="0"/>
            <a:r>
              <a:rPr lang="en-GB" noProof="0"/>
              <a:t>PRESENTATION TITLE</a:t>
            </a:r>
          </a:p>
        </p:txBody>
      </p:sp>
      <p:sp>
        <p:nvSpPr>
          <p:cNvPr id="14" name="Date Placeholder 5">
            <a:extLst>
              <a:ext uri="{FF2B5EF4-FFF2-40B4-BE49-F238E27FC236}">
                <a16:creationId xmlns:a16="http://schemas.microsoft.com/office/drawing/2014/main" id="{C71E06DF-BA1B-43E6-A74C-85231D2EC37E}"/>
              </a:ext>
            </a:extLst>
          </p:cNvPr>
          <p:cNvSpPr>
            <a:spLocks noGrp="1"/>
          </p:cNvSpPr>
          <p:nvPr>
            <p:ph type="dt" sz="half" idx="10"/>
          </p:nvPr>
        </p:nvSpPr>
        <p:spPr>
          <a:xfrm>
            <a:off x="8369448" y="6356350"/>
            <a:ext cx="2592594" cy="365125"/>
          </a:xfrm>
          <a:prstGeom prst="rect">
            <a:avLst/>
          </a:prstGeom>
        </p:spPr>
        <p:txBody>
          <a:bodyPr rtlCol="0"/>
          <a:lstStyle/>
          <a:p>
            <a:pPr rtl="0"/>
            <a:r>
              <a:rPr lang="en-GB" noProof="0">
                <a:solidFill>
                  <a:srgbClr val="FFFFFF"/>
                </a:solidFill>
                <a:effectLst>
                  <a:outerShdw blurRad="38100" dist="38100" dir="2700000" algn="tl">
                    <a:srgbClr val="000000">
                      <a:alpha val="43137"/>
                    </a:srgbClr>
                  </a:outerShdw>
                </a:effectLst>
              </a:rPr>
              <a:t>2/11/20XX</a:t>
            </a:r>
          </a:p>
        </p:txBody>
      </p:sp>
      <p:sp>
        <p:nvSpPr>
          <p:cNvPr id="15" name="Slide Number Placeholder 7">
            <a:extLst>
              <a:ext uri="{FF2B5EF4-FFF2-40B4-BE49-F238E27FC236}">
                <a16:creationId xmlns:a16="http://schemas.microsoft.com/office/drawing/2014/main" id="{0BD36B16-3F07-4955-8D4D-BC0FD17C1CE4}"/>
              </a:ext>
            </a:extLst>
          </p:cNvPr>
          <p:cNvSpPr>
            <a:spLocks noGrp="1"/>
          </p:cNvSpPr>
          <p:nvPr>
            <p:ph type="sldNum" sz="quarter" idx="12"/>
          </p:nvPr>
        </p:nvSpPr>
        <p:spPr>
          <a:xfrm>
            <a:off x="10919012" y="6356350"/>
            <a:ext cx="672354" cy="365125"/>
          </a:xfrm>
          <a:prstGeom prst="rect">
            <a:avLst/>
          </a:prstGeom>
        </p:spPr>
        <p:txBody>
          <a:bodyPr rtlCol="0"/>
          <a:lstStyle/>
          <a:p>
            <a:pPr rtl="0"/>
            <a:fld id="{E30AF5A0-43BB-4336-8627-9123B9144D80}" type="slidenum">
              <a:rPr lang="en-GB" noProof="0" smtClean="0">
                <a:solidFill>
                  <a:srgbClr val="FFFFFF"/>
                </a:solidFill>
                <a:effectLst>
                  <a:outerShdw blurRad="38100" dist="38100" dir="2700000" algn="tl">
                    <a:srgbClr val="000000">
                      <a:alpha val="43137"/>
                    </a:srgbClr>
                  </a:outerShdw>
                </a:effectLst>
              </a:rPr>
              <a:t>‹#›</a:t>
            </a:fld>
            <a:endParaRPr lang="en-GB" noProof="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4273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p:nvPr>
        </p:nvSpPr>
        <p:spPr>
          <a:xfrm>
            <a:off x="700087" y="909638"/>
            <a:ext cx="10691813" cy="810192"/>
          </a:xfrm>
          <a:prstGeom prst="rect">
            <a:avLst/>
          </a:prstGeom>
        </p:spPr>
        <p:txBody>
          <a:bodyPr rtlCol="0"/>
          <a:lstStyle/>
          <a:p>
            <a:pPr rtl="0"/>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866F075D-9008-4BD3-A772-7AF7AD667D5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4C185B95-5C0F-400E-B7DF-8FF843290737}"/>
              </a:ext>
            </a:extLst>
          </p:cNvPr>
          <p:cNvSpPr>
            <a:spLocks noGrp="1"/>
          </p:cNvSpPr>
          <p:nvPr>
            <p:ph type="body" sz="quarter" idx="15" hasCustomPrompt="1"/>
          </p:nvPr>
        </p:nvSpPr>
        <p:spPr>
          <a:xfrm>
            <a:off x="800100" y="2003375"/>
            <a:ext cx="5094288" cy="526767"/>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11" name="Content Placeholder 10">
            <a:extLst>
              <a:ext uri="{FF2B5EF4-FFF2-40B4-BE49-F238E27FC236}">
                <a16:creationId xmlns:a16="http://schemas.microsoft.com/office/drawing/2014/main" id="{BC725AFD-5A48-451D-B91D-9E63953F8E8B}"/>
              </a:ext>
            </a:extLst>
          </p:cNvPr>
          <p:cNvSpPr>
            <a:spLocks noGrp="1"/>
          </p:cNvSpPr>
          <p:nvPr>
            <p:ph idx="1" hasCustomPrompt="1"/>
          </p:nvPr>
        </p:nvSpPr>
        <p:spPr>
          <a:xfrm>
            <a:off x="800099" y="2551176"/>
            <a:ext cx="5094673" cy="3273552"/>
          </a:xfrm>
          <a:prstGeom prst="rect">
            <a:avLst/>
          </a:prstGeom>
        </p:spPr>
        <p:txBody>
          <a:bodyPr rtlCol="0">
            <a:normAutofit/>
          </a:bodyPr>
          <a:lstStyle>
            <a:lvl1pPr>
              <a:lnSpc>
                <a:spcPct val="100000"/>
              </a:lnSpc>
              <a:defRPr sz="1800"/>
            </a:lvl1pPr>
          </a:lstStyle>
          <a:p>
            <a:pPr rtl="0"/>
            <a:r>
              <a:rPr lang="en-GB" noProof="0"/>
              <a:t>Insert text here</a:t>
            </a:r>
          </a:p>
        </p:txBody>
      </p:sp>
      <p:sp>
        <p:nvSpPr>
          <p:cNvPr id="18" name="Text Placeholder 2">
            <a:extLst>
              <a:ext uri="{FF2B5EF4-FFF2-40B4-BE49-F238E27FC236}">
                <a16:creationId xmlns:a16="http://schemas.microsoft.com/office/drawing/2014/main" id="{6ACDC650-288E-4CF5-8546-9F2D5CEC8868}"/>
              </a:ext>
            </a:extLst>
          </p:cNvPr>
          <p:cNvSpPr>
            <a:spLocks noGrp="1"/>
          </p:cNvSpPr>
          <p:nvPr>
            <p:ph type="body" sz="quarter" idx="16" hasCustomPrompt="1"/>
          </p:nvPr>
        </p:nvSpPr>
        <p:spPr>
          <a:xfrm>
            <a:off x="6297611" y="2003375"/>
            <a:ext cx="5094288" cy="526767"/>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17" name="Content Placeholder 10">
            <a:extLst>
              <a:ext uri="{FF2B5EF4-FFF2-40B4-BE49-F238E27FC236}">
                <a16:creationId xmlns:a16="http://schemas.microsoft.com/office/drawing/2014/main" id="{956E1F7E-0B80-40DB-8F21-F06D9DD56264}"/>
              </a:ext>
            </a:extLst>
          </p:cNvPr>
          <p:cNvSpPr>
            <a:spLocks noGrp="1"/>
          </p:cNvSpPr>
          <p:nvPr>
            <p:ph idx="13" hasCustomPrompt="1"/>
          </p:nvPr>
        </p:nvSpPr>
        <p:spPr>
          <a:xfrm>
            <a:off x="6297226" y="2551176"/>
            <a:ext cx="5094673" cy="3273552"/>
          </a:xfrm>
          <a:prstGeom prst="rect">
            <a:avLst/>
          </a:prstGeom>
        </p:spPr>
        <p:txBody>
          <a:bodyPr rtlCol="0">
            <a:normAutofit/>
          </a:bodyPr>
          <a:lstStyle>
            <a:lvl1pPr>
              <a:lnSpc>
                <a:spcPct val="100000"/>
              </a:lnSpc>
              <a:defRPr sz="1800"/>
            </a:lvl1pPr>
          </a:lstStyle>
          <a:p>
            <a:pPr rtl="0"/>
            <a:r>
              <a:rPr lang="en-GB" noProof="0"/>
              <a:t>Insert text here</a:t>
            </a:r>
          </a:p>
        </p:txBody>
      </p:sp>
      <p:cxnSp>
        <p:nvCxnSpPr>
          <p:cNvPr id="12" name="Straight Connector 11">
            <a:extLst>
              <a:ext uri="{FF2B5EF4-FFF2-40B4-BE49-F238E27FC236}">
                <a16:creationId xmlns:a16="http://schemas.microsoft.com/office/drawing/2014/main" id="{D91B92C0-6B36-412A-9A49-16AB59FFBEE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7">
            <a:extLst>
              <a:ext uri="{FF2B5EF4-FFF2-40B4-BE49-F238E27FC236}">
                <a16:creationId xmlns:a16="http://schemas.microsoft.com/office/drawing/2014/main" id="{B4EFB36A-E4FD-4966-A091-9BDAF29916F8}"/>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14" name="Date Placeholder 6">
            <a:extLst>
              <a:ext uri="{FF2B5EF4-FFF2-40B4-BE49-F238E27FC236}">
                <a16:creationId xmlns:a16="http://schemas.microsoft.com/office/drawing/2014/main" id="{9B52EA1F-D8D0-4F42-B00A-F0E943F82E57}"/>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5" name="Slide Number Placeholder 8">
            <a:extLst>
              <a:ext uri="{FF2B5EF4-FFF2-40B4-BE49-F238E27FC236}">
                <a16:creationId xmlns:a16="http://schemas.microsoft.com/office/drawing/2014/main" id="{498A6230-35B8-4147-9494-90708BFC3330}"/>
              </a:ext>
            </a:extLst>
          </p:cNvPr>
          <p:cNvSpPr>
            <a:spLocks noGrp="1"/>
          </p:cNvSpPr>
          <p:nvPr>
            <p:ph type="sldNum" sz="quarter" idx="12"/>
          </p:nvPr>
        </p:nvSpPr>
        <p:spPr>
          <a:xfrm>
            <a:off x="10919012" y="6356350"/>
            <a:ext cx="672354" cy="365125"/>
          </a:xfrm>
        </p:spPr>
        <p:txBody>
          <a:bodyPr rtlCol="0"/>
          <a:lstStyle/>
          <a:p>
            <a:pPr rtl="0"/>
            <a:fld id="{E30AF5A0-43BB-4336-8627-9123B9144D80}" type="slidenum">
              <a:rPr lang="en-GB" noProof="0" smtClean="0"/>
              <a:t>‹#›</a:t>
            </a:fld>
            <a:endParaRPr lang="en-GB" noProof="0"/>
          </a:p>
        </p:txBody>
      </p:sp>
    </p:spTree>
    <p:extLst>
      <p:ext uri="{BB962C8B-B14F-4D97-AF65-F5344CB8AC3E}">
        <p14:creationId xmlns:p14="http://schemas.microsoft.com/office/powerpoint/2010/main" val="10193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CC332FB-CD3F-4398-958A-CBE45129A19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9">
            <a:extLst>
              <a:ext uri="{FF2B5EF4-FFF2-40B4-BE49-F238E27FC236}">
                <a16:creationId xmlns:a16="http://schemas.microsoft.com/office/drawing/2014/main" id="{E566CA14-5018-43EE-BB8F-E12209B2C3BD}"/>
              </a:ext>
            </a:extLst>
          </p:cNvPr>
          <p:cNvSpPr>
            <a:spLocks noGrp="1"/>
          </p:cNvSpPr>
          <p:nvPr>
            <p:ph type="title"/>
          </p:nvPr>
        </p:nvSpPr>
        <p:spPr>
          <a:xfrm>
            <a:off x="700087" y="909638"/>
            <a:ext cx="10691813" cy="810192"/>
          </a:xfrm>
          <a:prstGeom prst="rect">
            <a:avLst/>
          </a:prstGeom>
        </p:spPr>
        <p:txBody>
          <a:bodyPr rtlCol="0"/>
          <a:lstStyle/>
          <a:p>
            <a:pPr rtl="0"/>
            <a:r>
              <a:rPr lang="en-US" noProof="0"/>
              <a:t>Click to edit Master title style</a:t>
            </a:r>
            <a:endParaRPr lang="en-GB" noProof="0"/>
          </a:p>
        </p:txBody>
      </p:sp>
      <p:sp>
        <p:nvSpPr>
          <p:cNvPr id="14" name="Text Placeholder 2">
            <a:extLst>
              <a:ext uri="{FF2B5EF4-FFF2-40B4-BE49-F238E27FC236}">
                <a16:creationId xmlns:a16="http://schemas.microsoft.com/office/drawing/2014/main" id="{1A76201F-C7C2-400C-BE9B-F185A832CC24}"/>
              </a:ext>
            </a:extLst>
          </p:cNvPr>
          <p:cNvSpPr>
            <a:spLocks noGrp="1"/>
          </p:cNvSpPr>
          <p:nvPr>
            <p:ph type="body" sz="quarter" idx="15" hasCustomPrompt="1"/>
          </p:nvPr>
        </p:nvSpPr>
        <p:spPr>
          <a:xfrm>
            <a:off x="800099" y="2005870"/>
            <a:ext cx="3390161" cy="526756"/>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9" name="Content Placeholder 10">
            <a:extLst>
              <a:ext uri="{FF2B5EF4-FFF2-40B4-BE49-F238E27FC236}">
                <a16:creationId xmlns:a16="http://schemas.microsoft.com/office/drawing/2014/main" id="{A742F7E8-0787-4D2C-B53F-B62C309ED6D6}"/>
              </a:ext>
            </a:extLst>
          </p:cNvPr>
          <p:cNvSpPr>
            <a:spLocks noGrp="1"/>
          </p:cNvSpPr>
          <p:nvPr>
            <p:ph idx="1" hasCustomPrompt="1"/>
          </p:nvPr>
        </p:nvSpPr>
        <p:spPr>
          <a:xfrm>
            <a:off x="800099" y="2552345"/>
            <a:ext cx="3390161" cy="3272810"/>
          </a:xfrm>
          <a:prstGeom prst="rect">
            <a:avLst/>
          </a:prstGeom>
        </p:spPr>
        <p:txBody>
          <a:bodyPr rtlCol="0">
            <a:normAutofit/>
          </a:bodyPr>
          <a:lstStyle>
            <a:lvl1pPr>
              <a:lnSpc>
                <a:spcPct val="100000"/>
              </a:lnSpc>
              <a:defRPr sz="1800"/>
            </a:lvl1pPr>
          </a:lstStyle>
          <a:p>
            <a:pPr rtl="0"/>
            <a:r>
              <a:rPr lang="en-GB" noProof="0"/>
              <a:t>Insert text here</a:t>
            </a:r>
          </a:p>
        </p:txBody>
      </p:sp>
      <p:sp>
        <p:nvSpPr>
          <p:cNvPr id="17" name="Text Placeholder 2">
            <a:extLst>
              <a:ext uri="{FF2B5EF4-FFF2-40B4-BE49-F238E27FC236}">
                <a16:creationId xmlns:a16="http://schemas.microsoft.com/office/drawing/2014/main" id="{ED178B9A-B987-49A0-B73F-70B855C42403}"/>
              </a:ext>
            </a:extLst>
          </p:cNvPr>
          <p:cNvSpPr>
            <a:spLocks noGrp="1"/>
          </p:cNvSpPr>
          <p:nvPr>
            <p:ph type="body" sz="quarter" idx="16" hasCustomPrompt="1"/>
          </p:nvPr>
        </p:nvSpPr>
        <p:spPr>
          <a:xfrm>
            <a:off x="4400919" y="2005870"/>
            <a:ext cx="3390161" cy="526756"/>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15" name="Content Placeholder 10">
            <a:extLst>
              <a:ext uri="{FF2B5EF4-FFF2-40B4-BE49-F238E27FC236}">
                <a16:creationId xmlns:a16="http://schemas.microsoft.com/office/drawing/2014/main" id="{407D5990-6E05-4ECC-B930-EA5CF0774CFB}"/>
              </a:ext>
            </a:extLst>
          </p:cNvPr>
          <p:cNvSpPr>
            <a:spLocks noGrp="1"/>
          </p:cNvSpPr>
          <p:nvPr>
            <p:ph idx="13" hasCustomPrompt="1"/>
          </p:nvPr>
        </p:nvSpPr>
        <p:spPr>
          <a:xfrm>
            <a:off x="4400919" y="2552345"/>
            <a:ext cx="3390161" cy="3272810"/>
          </a:xfrm>
          <a:prstGeom prst="rect">
            <a:avLst/>
          </a:prstGeom>
        </p:spPr>
        <p:txBody>
          <a:bodyPr rtlCol="0">
            <a:normAutofit/>
          </a:bodyPr>
          <a:lstStyle>
            <a:lvl1pPr>
              <a:lnSpc>
                <a:spcPct val="100000"/>
              </a:lnSpc>
              <a:defRPr sz="1800"/>
            </a:lvl1pPr>
          </a:lstStyle>
          <a:p>
            <a:pPr rtl="0"/>
            <a:r>
              <a:rPr lang="en-GB" noProof="0"/>
              <a:t>Insert text here</a:t>
            </a:r>
          </a:p>
        </p:txBody>
      </p:sp>
      <p:sp>
        <p:nvSpPr>
          <p:cNvPr id="18" name="Text Placeholder 2">
            <a:extLst>
              <a:ext uri="{FF2B5EF4-FFF2-40B4-BE49-F238E27FC236}">
                <a16:creationId xmlns:a16="http://schemas.microsoft.com/office/drawing/2014/main" id="{C6A58550-98E5-4548-82F6-EE971733A79D}"/>
              </a:ext>
            </a:extLst>
          </p:cNvPr>
          <p:cNvSpPr>
            <a:spLocks noGrp="1"/>
          </p:cNvSpPr>
          <p:nvPr>
            <p:ph type="body" sz="quarter" idx="17" hasCustomPrompt="1"/>
          </p:nvPr>
        </p:nvSpPr>
        <p:spPr>
          <a:xfrm>
            <a:off x="8001739" y="2005870"/>
            <a:ext cx="3390161" cy="526756"/>
          </a:xfrm>
          <a:prstGeom prst="rect">
            <a:avLst/>
          </a:prstGeom>
        </p:spPr>
        <p:txBody>
          <a:bodyPr rtlCol="0"/>
          <a:lstStyle>
            <a:lvl1pPr marL="0" indent="0">
              <a:buNone/>
              <a:defRPr b="1">
                <a:solidFill>
                  <a:schemeClr val="accent4"/>
                </a:solidFill>
              </a:defRPr>
            </a:lvl1pPr>
          </a:lstStyle>
          <a:p>
            <a:pPr lvl="0" rtl="0"/>
            <a:r>
              <a:rPr lang="en-GB" noProof="0"/>
              <a:t>Insert subtitle here</a:t>
            </a:r>
          </a:p>
        </p:txBody>
      </p:sp>
      <p:sp>
        <p:nvSpPr>
          <p:cNvPr id="16" name="Content Placeholder 10">
            <a:extLst>
              <a:ext uri="{FF2B5EF4-FFF2-40B4-BE49-F238E27FC236}">
                <a16:creationId xmlns:a16="http://schemas.microsoft.com/office/drawing/2014/main" id="{6B90AFA0-EDA3-4F21-A480-F56AA1D0BEB6}"/>
              </a:ext>
            </a:extLst>
          </p:cNvPr>
          <p:cNvSpPr>
            <a:spLocks noGrp="1"/>
          </p:cNvSpPr>
          <p:nvPr>
            <p:ph idx="14" hasCustomPrompt="1"/>
          </p:nvPr>
        </p:nvSpPr>
        <p:spPr>
          <a:xfrm>
            <a:off x="8001739" y="2552345"/>
            <a:ext cx="3390161" cy="3272810"/>
          </a:xfrm>
          <a:prstGeom prst="rect">
            <a:avLst/>
          </a:prstGeom>
        </p:spPr>
        <p:txBody>
          <a:bodyPr rtlCol="0">
            <a:normAutofit/>
          </a:bodyPr>
          <a:lstStyle>
            <a:lvl1pPr>
              <a:lnSpc>
                <a:spcPct val="100000"/>
              </a:lnSpc>
              <a:defRPr sz="1800"/>
            </a:lvl1pPr>
          </a:lstStyle>
          <a:p>
            <a:pPr rtl="0"/>
            <a:r>
              <a:rPr lang="en-GB" noProof="0"/>
              <a:t>Insert text here</a:t>
            </a:r>
          </a:p>
        </p:txBody>
      </p:sp>
      <p:cxnSp>
        <p:nvCxnSpPr>
          <p:cNvPr id="10" name="Straight Connector 9">
            <a:extLst>
              <a:ext uri="{FF2B5EF4-FFF2-40B4-BE49-F238E27FC236}">
                <a16:creationId xmlns:a16="http://schemas.microsoft.com/office/drawing/2014/main" id="{9346E7C8-F905-4B13-8FD6-185A0418404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Footer Placeholder 7">
            <a:extLst>
              <a:ext uri="{FF2B5EF4-FFF2-40B4-BE49-F238E27FC236}">
                <a16:creationId xmlns:a16="http://schemas.microsoft.com/office/drawing/2014/main" id="{A0E3EE3A-87F3-4F60-90D8-938E4BBC2B4D}"/>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12" name="Date Placeholder 6">
            <a:extLst>
              <a:ext uri="{FF2B5EF4-FFF2-40B4-BE49-F238E27FC236}">
                <a16:creationId xmlns:a16="http://schemas.microsoft.com/office/drawing/2014/main" id="{F1449B0C-8214-4186-9666-E63CCA09094E}"/>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3" name="Slide Number Placeholder 8">
            <a:extLst>
              <a:ext uri="{FF2B5EF4-FFF2-40B4-BE49-F238E27FC236}">
                <a16:creationId xmlns:a16="http://schemas.microsoft.com/office/drawing/2014/main" id="{F5DDBFC0-CC80-4B03-B5F5-3C57166DCA88}"/>
              </a:ext>
            </a:extLst>
          </p:cNvPr>
          <p:cNvSpPr>
            <a:spLocks noGrp="1"/>
          </p:cNvSpPr>
          <p:nvPr>
            <p:ph type="sldNum" sz="quarter" idx="12"/>
          </p:nvPr>
        </p:nvSpPr>
        <p:spPr>
          <a:xfrm>
            <a:off x="10919012" y="6356350"/>
            <a:ext cx="672354" cy="365125"/>
          </a:xfrm>
        </p:spPr>
        <p:txBody>
          <a:bodyPr rtlCol="0"/>
          <a:lstStyle/>
          <a:p>
            <a:pPr rtl="0"/>
            <a:fld id="{E30AF5A0-43BB-4336-8627-9123B9144D80}" type="slidenum">
              <a:rPr lang="en-GB" noProof="0" smtClean="0"/>
              <a:t>‹#›</a:t>
            </a:fld>
            <a:endParaRPr lang="en-GB" noProof="0"/>
          </a:p>
        </p:txBody>
      </p:sp>
    </p:spTree>
    <p:extLst>
      <p:ext uri="{BB962C8B-B14F-4D97-AF65-F5344CB8AC3E}">
        <p14:creationId xmlns:p14="http://schemas.microsoft.com/office/powerpoint/2010/main" val="2986452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01BF5DB-2BF3-4196-B1CF-82B7CDCC02DC}"/>
              </a:ext>
              <a:ext uri="{C183D7F6-B498-43B3-948B-1728B52AA6E4}">
                <adec:decorative xmlns:adec="http://schemas.microsoft.com/office/drawing/2017/decorative" val="1"/>
              </a:ext>
            </a:extLst>
          </p:cNvPr>
          <p:cNvCxnSpPr>
            <a:cxnSpLocks/>
          </p:cNvCxnSpPr>
          <p:nvPr userDrawn="1"/>
        </p:nvCxnSpPr>
        <p:spPr>
          <a:xfrm>
            <a:off x="7987523" y="729692"/>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itle 12">
            <a:extLst>
              <a:ext uri="{FF2B5EF4-FFF2-40B4-BE49-F238E27FC236}">
                <a16:creationId xmlns:a16="http://schemas.microsoft.com/office/drawing/2014/main" id="{168DC13D-FFC6-4CC5-B9F8-B3B0961093A9}"/>
              </a:ext>
            </a:extLst>
          </p:cNvPr>
          <p:cNvSpPr>
            <a:spLocks noGrp="1"/>
          </p:cNvSpPr>
          <p:nvPr>
            <p:ph type="title"/>
          </p:nvPr>
        </p:nvSpPr>
        <p:spPr>
          <a:xfrm>
            <a:off x="7887511" y="909639"/>
            <a:ext cx="3703856" cy="1290636"/>
          </a:xfrm>
          <a:prstGeom prst="rect">
            <a:avLst/>
          </a:prstGeom>
        </p:spPr>
        <p:txBody>
          <a:bodyPr rtlCol="0">
            <a:normAutofit/>
          </a:bodyPr>
          <a:lstStyle/>
          <a:p>
            <a:pPr rtl="0"/>
            <a:r>
              <a:rPr lang="en-US" noProof="0"/>
              <a:t>Click to edit Master title style</a:t>
            </a:r>
            <a:endParaRPr lang="en-GB" noProof="0"/>
          </a:p>
        </p:txBody>
      </p:sp>
      <p:sp>
        <p:nvSpPr>
          <p:cNvPr id="51" name="Picture Placeholder 37">
            <a:extLst>
              <a:ext uri="{FF2B5EF4-FFF2-40B4-BE49-F238E27FC236}">
                <a16:creationId xmlns:a16="http://schemas.microsoft.com/office/drawing/2014/main" id="{F1AD5C34-DDA9-421B-A3C2-4D014B3D3FBD}"/>
              </a:ext>
            </a:extLst>
          </p:cNvPr>
          <p:cNvSpPr>
            <a:spLocks noGrp="1"/>
          </p:cNvSpPr>
          <p:nvPr>
            <p:ph type="pic" sz="quarter" idx="13" hasCustomPrompt="1"/>
          </p:nvPr>
        </p:nvSpPr>
        <p:spPr>
          <a:xfrm>
            <a:off x="715383" y="723900"/>
            <a:ext cx="3179762" cy="2160588"/>
          </a:xfrm>
          <a:prstGeom prst="rect">
            <a:avLst/>
          </a:prstGeom>
        </p:spPr>
        <p:txBody>
          <a:bodyPr rtlCol="0"/>
          <a:lstStyle>
            <a:lvl1pPr marL="0" indent="0" algn="ctr">
              <a:buNone/>
              <a:defRPr/>
            </a:lvl1pPr>
          </a:lstStyle>
          <a:p>
            <a:pPr rtl="0"/>
            <a:r>
              <a:rPr lang="en-GB" noProof="0"/>
              <a:t>Insert photo here</a:t>
            </a:r>
          </a:p>
        </p:txBody>
      </p:sp>
      <p:sp>
        <p:nvSpPr>
          <p:cNvPr id="53" name="Picture Placeholder 43">
            <a:extLst>
              <a:ext uri="{FF2B5EF4-FFF2-40B4-BE49-F238E27FC236}">
                <a16:creationId xmlns:a16="http://schemas.microsoft.com/office/drawing/2014/main" id="{11508423-C6F4-4605-9E6D-1ED73334D0F5}"/>
              </a:ext>
            </a:extLst>
          </p:cNvPr>
          <p:cNvSpPr>
            <a:spLocks noGrp="1"/>
          </p:cNvSpPr>
          <p:nvPr>
            <p:ph type="pic" sz="quarter" idx="15" hasCustomPrompt="1"/>
          </p:nvPr>
        </p:nvSpPr>
        <p:spPr>
          <a:xfrm>
            <a:off x="715383" y="3048000"/>
            <a:ext cx="3178175" cy="3086100"/>
          </a:xfrm>
          <a:prstGeom prst="rect">
            <a:avLst/>
          </a:prstGeom>
        </p:spPr>
        <p:txBody>
          <a:bodyPr rtlCol="0"/>
          <a:lstStyle>
            <a:lvl1pPr marL="0" indent="0" algn="ctr">
              <a:buNone/>
              <a:defRPr/>
            </a:lvl1pPr>
          </a:lstStyle>
          <a:p>
            <a:pPr rtl="0"/>
            <a:r>
              <a:rPr lang="en-GB" noProof="0"/>
              <a:t>Insert photo here</a:t>
            </a:r>
          </a:p>
        </p:txBody>
      </p:sp>
      <p:sp>
        <p:nvSpPr>
          <p:cNvPr id="57" name="Picture Placeholder 55">
            <a:extLst>
              <a:ext uri="{FF2B5EF4-FFF2-40B4-BE49-F238E27FC236}">
                <a16:creationId xmlns:a16="http://schemas.microsoft.com/office/drawing/2014/main" id="{1692DD91-8169-4A90-9D17-8A60286225FF}"/>
              </a:ext>
            </a:extLst>
          </p:cNvPr>
          <p:cNvSpPr>
            <a:spLocks noGrp="1"/>
          </p:cNvSpPr>
          <p:nvPr>
            <p:ph type="pic" sz="quarter" idx="17" hasCustomPrompt="1"/>
          </p:nvPr>
        </p:nvSpPr>
        <p:spPr>
          <a:xfrm>
            <a:off x="4040188" y="723900"/>
            <a:ext cx="3371850" cy="3159125"/>
          </a:xfrm>
          <a:prstGeom prst="rect">
            <a:avLst/>
          </a:prstGeom>
        </p:spPr>
        <p:txBody>
          <a:bodyPr rtlCol="0"/>
          <a:lstStyle>
            <a:lvl1pPr marL="0" indent="0" algn="ctr">
              <a:buNone/>
              <a:defRPr/>
            </a:lvl1pPr>
          </a:lstStyle>
          <a:p>
            <a:pPr rtl="0"/>
            <a:r>
              <a:rPr lang="en-GB" noProof="0"/>
              <a:t>Insert photo here</a:t>
            </a:r>
          </a:p>
        </p:txBody>
      </p:sp>
      <p:sp>
        <p:nvSpPr>
          <p:cNvPr id="54" name="Picture Placeholder 45">
            <a:extLst>
              <a:ext uri="{FF2B5EF4-FFF2-40B4-BE49-F238E27FC236}">
                <a16:creationId xmlns:a16="http://schemas.microsoft.com/office/drawing/2014/main" id="{30A5BEAE-CA80-4FFD-8DD4-5B7413AF51D2}"/>
              </a:ext>
            </a:extLst>
          </p:cNvPr>
          <p:cNvSpPr>
            <a:spLocks noGrp="1"/>
          </p:cNvSpPr>
          <p:nvPr>
            <p:ph type="pic" sz="quarter" idx="16" hasCustomPrompt="1"/>
          </p:nvPr>
        </p:nvSpPr>
        <p:spPr>
          <a:xfrm>
            <a:off x="4039608" y="4038600"/>
            <a:ext cx="3371659" cy="2095500"/>
          </a:xfrm>
          <a:prstGeom prst="rect">
            <a:avLst/>
          </a:prstGeom>
        </p:spPr>
        <p:txBody>
          <a:bodyPr rtlCol="0"/>
          <a:lstStyle>
            <a:lvl1pPr marL="0" indent="0" algn="ctr">
              <a:buNone/>
              <a:defRPr/>
            </a:lvl1pPr>
          </a:lstStyle>
          <a:p>
            <a:pPr rtl="0"/>
            <a:r>
              <a:rPr lang="en-GB" noProof="0"/>
              <a:t>Insert photo here</a:t>
            </a:r>
          </a:p>
        </p:txBody>
      </p:sp>
      <p:sp>
        <p:nvSpPr>
          <p:cNvPr id="29" name="Content Placeholder 14">
            <a:extLst>
              <a:ext uri="{FF2B5EF4-FFF2-40B4-BE49-F238E27FC236}">
                <a16:creationId xmlns:a16="http://schemas.microsoft.com/office/drawing/2014/main" id="{4B2044C0-1C45-402D-BC20-0EB82BDB4F68}"/>
              </a:ext>
            </a:extLst>
          </p:cNvPr>
          <p:cNvSpPr>
            <a:spLocks noGrp="1"/>
          </p:cNvSpPr>
          <p:nvPr>
            <p:ph idx="1"/>
          </p:nvPr>
        </p:nvSpPr>
        <p:spPr>
          <a:xfrm>
            <a:off x="7887510" y="2380221"/>
            <a:ext cx="3703856" cy="3866403"/>
          </a:xfrm>
          <a:prstGeom prst="rect">
            <a:avLst/>
          </a:prstGeom>
        </p:spPr>
        <p:txBody>
          <a:bodyPr rtlCol="0">
            <a:normAutofit/>
          </a:bodyPr>
          <a:lstStyle>
            <a:lvl1pPr marL="0" indent="0">
              <a:lnSpc>
                <a:spcPct val="100000"/>
              </a:lnSpc>
              <a:buNone/>
              <a:defRPr sz="1800"/>
            </a:lvl1pPr>
          </a:lstStyle>
          <a:p>
            <a:pPr lvl="0" rtl="0"/>
            <a:r>
              <a:rPr lang="en-US" noProof="0"/>
              <a:t>Click to edit Master text styles</a:t>
            </a:r>
          </a:p>
        </p:txBody>
      </p:sp>
      <p:sp>
        <p:nvSpPr>
          <p:cNvPr id="34" name="Footer Placeholder 7">
            <a:extLst>
              <a:ext uri="{FF2B5EF4-FFF2-40B4-BE49-F238E27FC236}">
                <a16:creationId xmlns:a16="http://schemas.microsoft.com/office/drawing/2014/main" id="{30EE29E3-4F8E-469E-9B99-E29176094DE4}"/>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35" name="Date Placeholder 6">
            <a:extLst>
              <a:ext uri="{FF2B5EF4-FFF2-40B4-BE49-F238E27FC236}">
                <a16:creationId xmlns:a16="http://schemas.microsoft.com/office/drawing/2014/main" id="{58513823-D81E-4B8B-85E6-EB11EA54DF40}"/>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36" name="Slide Number Placeholder 8">
            <a:extLst>
              <a:ext uri="{FF2B5EF4-FFF2-40B4-BE49-F238E27FC236}">
                <a16:creationId xmlns:a16="http://schemas.microsoft.com/office/drawing/2014/main" id="{9D43A613-4A7D-4C9F-B407-154A1FB83858}"/>
              </a:ext>
            </a:extLst>
          </p:cNvPr>
          <p:cNvSpPr>
            <a:spLocks noGrp="1"/>
          </p:cNvSpPr>
          <p:nvPr>
            <p:ph type="sldNum" sz="quarter" idx="12"/>
          </p:nvPr>
        </p:nvSpPr>
        <p:spPr>
          <a:xfrm>
            <a:off x="10919012" y="6356350"/>
            <a:ext cx="672354" cy="365125"/>
          </a:xfrm>
        </p:spPr>
        <p:txBody>
          <a:bodyPr rtlCol="0"/>
          <a:lstStyle/>
          <a:p>
            <a:pPr rtl="0"/>
            <a:fld id="{DE330D17-32E5-404A-9262-6A998ABC0878}" type="slidenum">
              <a:rPr lang="en-GB" noProof="0" smtClean="0"/>
              <a:t>‹#›</a:t>
            </a:fld>
            <a:endParaRPr lang="en-GB" noProof="0"/>
          </a:p>
        </p:txBody>
      </p:sp>
    </p:spTree>
    <p:extLst>
      <p:ext uri="{BB962C8B-B14F-4D97-AF65-F5344CB8AC3E}">
        <p14:creationId xmlns:p14="http://schemas.microsoft.com/office/powerpoint/2010/main" val="2522706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tx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A2404A1-BF4E-4858-BD1C-1BEFE71B63DE}"/>
              </a:ext>
            </a:extLst>
          </p:cNvPr>
          <p:cNvSpPr>
            <a:spLocks noGrp="1"/>
          </p:cNvSpPr>
          <p:nvPr>
            <p:ph type="ctrTitle" hasCustomPrompt="1"/>
          </p:nvPr>
        </p:nvSpPr>
        <p:spPr>
          <a:xfrm>
            <a:off x="695325" y="4296094"/>
            <a:ext cx="10782299" cy="1100621"/>
          </a:xfrm>
          <a:prstGeom prst="rect">
            <a:avLst/>
          </a:prstGeom>
        </p:spPr>
        <p:txBody>
          <a:bodyPr rtlCol="0">
            <a:normAutofit/>
          </a:bodyPr>
          <a:lstStyle>
            <a:lvl1pPr>
              <a:defRPr>
                <a:solidFill>
                  <a:schemeClr val="bg1"/>
                </a:solidFill>
              </a:defRPr>
            </a:lvl1pPr>
          </a:lstStyle>
          <a:p>
            <a:pPr rtl="0"/>
            <a:r>
              <a:rPr lang="en-GB" noProof="0"/>
              <a:t>Click to add title</a:t>
            </a:r>
          </a:p>
        </p:txBody>
      </p:sp>
      <p:sp>
        <p:nvSpPr>
          <p:cNvPr id="9" name="Subtitle 2">
            <a:extLst>
              <a:ext uri="{FF2B5EF4-FFF2-40B4-BE49-F238E27FC236}">
                <a16:creationId xmlns:a16="http://schemas.microsoft.com/office/drawing/2014/main" id="{B0053544-3012-4C81-98D6-E2665A3A3F5D}"/>
              </a:ext>
            </a:extLst>
          </p:cNvPr>
          <p:cNvSpPr>
            <a:spLocks noGrp="1"/>
          </p:cNvSpPr>
          <p:nvPr>
            <p:ph type="subTitle" idx="1" hasCustomPrompt="1"/>
          </p:nvPr>
        </p:nvSpPr>
        <p:spPr>
          <a:xfrm>
            <a:off x="695324" y="5533242"/>
            <a:ext cx="9972675" cy="543505"/>
          </a:xfrm>
          <a:prstGeom prst="rect">
            <a:avLst/>
          </a:prstGeom>
        </p:spPr>
        <p:txBody>
          <a:bodyPr rtlCol="0" anchor="t"/>
          <a:lstStyle>
            <a:lvl1pPr marL="0" indent="0">
              <a:buNone/>
              <a:defRPr sz="1800">
                <a:solidFill>
                  <a:schemeClr val="bg1"/>
                </a:solidFill>
              </a:defRPr>
            </a:lvl1pPr>
          </a:lstStyle>
          <a:p>
            <a:pPr rtl="0"/>
            <a:r>
              <a:rPr lang="en-GB" noProof="0"/>
              <a:t>Click to add subtitle</a:t>
            </a:r>
          </a:p>
        </p:txBody>
      </p:sp>
      <p:sp>
        <p:nvSpPr>
          <p:cNvPr id="20" name="Picture Placeholder 16">
            <a:extLst>
              <a:ext uri="{FF2B5EF4-FFF2-40B4-BE49-F238E27FC236}">
                <a16:creationId xmlns:a16="http://schemas.microsoft.com/office/drawing/2014/main" id="{C177CBDB-952D-484B-B43B-F988558931C5}"/>
              </a:ext>
            </a:extLst>
          </p:cNvPr>
          <p:cNvSpPr>
            <a:spLocks noGrp="1"/>
          </p:cNvSpPr>
          <p:nvPr>
            <p:ph type="pic" sz="quarter" idx="13" hasCustomPrompt="1"/>
          </p:nvPr>
        </p:nvSpPr>
        <p:spPr>
          <a:xfrm>
            <a:off x="800100" y="727075"/>
            <a:ext cx="5176838" cy="3071813"/>
          </a:xfrm>
          <a:prstGeom prst="rect">
            <a:avLst/>
          </a:prstGeom>
        </p:spPr>
        <p:txBody>
          <a:bodyPr rtlCol="0"/>
          <a:lstStyle>
            <a:lvl1pPr marL="0" indent="0" algn="ctr">
              <a:buNone/>
              <a:defRPr>
                <a:solidFill>
                  <a:schemeClr val="bg1"/>
                </a:solidFill>
              </a:defRPr>
            </a:lvl1pPr>
          </a:lstStyle>
          <a:p>
            <a:pPr rtl="0"/>
            <a:r>
              <a:rPr lang="en-GB" noProof="0"/>
              <a:t>Insert photo here</a:t>
            </a:r>
          </a:p>
        </p:txBody>
      </p:sp>
      <p:sp>
        <p:nvSpPr>
          <p:cNvPr id="21" name="Picture Placeholder 18">
            <a:extLst>
              <a:ext uri="{FF2B5EF4-FFF2-40B4-BE49-F238E27FC236}">
                <a16:creationId xmlns:a16="http://schemas.microsoft.com/office/drawing/2014/main" id="{D789E88D-76E7-4745-B062-102E233A6722}"/>
              </a:ext>
            </a:extLst>
          </p:cNvPr>
          <p:cNvSpPr>
            <a:spLocks noGrp="1"/>
          </p:cNvSpPr>
          <p:nvPr>
            <p:ph type="pic" sz="quarter" idx="14" hasCustomPrompt="1"/>
          </p:nvPr>
        </p:nvSpPr>
        <p:spPr>
          <a:xfrm>
            <a:off x="6146800" y="727075"/>
            <a:ext cx="5245100" cy="3070225"/>
          </a:xfrm>
          <a:prstGeom prst="rect">
            <a:avLst/>
          </a:prstGeom>
        </p:spPr>
        <p:txBody>
          <a:bodyPr rtlCol="0"/>
          <a:lstStyle>
            <a:lvl1pPr marL="0" indent="0" algn="ctr">
              <a:buNone/>
              <a:defRPr>
                <a:solidFill>
                  <a:schemeClr val="bg1"/>
                </a:solidFill>
              </a:defRPr>
            </a:lvl1pPr>
          </a:lstStyle>
          <a:p>
            <a:pPr rtl="0"/>
            <a:r>
              <a:rPr lang="en-GB" noProof="0"/>
              <a:t>Insert photo here</a:t>
            </a:r>
          </a:p>
        </p:txBody>
      </p:sp>
      <p:cxnSp>
        <p:nvCxnSpPr>
          <p:cNvPr id="12" name="Straight Connector 11">
            <a:extLst>
              <a:ext uri="{FF2B5EF4-FFF2-40B4-BE49-F238E27FC236}">
                <a16:creationId xmlns:a16="http://schemas.microsoft.com/office/drawing/2014/main" id="{433A5CE3-0C01-4DBF-926A-2F9BFD0432AB}"/>
              </a:ext>
              <a:ext uri="{C183D7F6-B498-43B3-948B-1728B52AA6E4}">
                <adec:decorative xmlns:adec="http://schemas.microsoft.com/office/drawing/2017/decorative" val="1"/>
              </a:ext>
            </a:extLst>
          </p:cNvPr>
          <p:cNvCxnSpPr>
            <a:cxnSpLocks/>
          </p:cNvCxnSpPr>
          <p:nvPr userDrawn="1"/>
        </p:nvCxnSpPr>
        <p:spPr>
          <a:xfrm>
            <a:off x="800100" y="4144434"/>
            <a:ext cx="106299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11">
            <a:extLst>
              <a:ext uri="{FF2B5EF4-FFF2-40B4-BE49-F238E27FC236}">
                <a16:creationId xmlns:a16="http://schemas.microsoft.com/office/drawing/2014/main" id="{083D82F8-F43B-4D01-891B-F77BC6F6F877}"/>
              </a:ext>
            </a:extLst>
          </p:cNvPr>
          <p:cNvSpPr>
            <a:spLocks noGrp="1"/>
          </p:cNvSpPr>
          <p:nvPr>
            <p:ph type="ftr" sz="quarter" idx="11"/>
          </p:nvPr>
        </p:nvSpPr>
        <p:spPr>
          <a:xfrm>
            <a:off x="715383" y="6356350"/>
            <a:ext cx="4539727" cy="365125"/>
          </a:xfrm>
        </p:spPr>
        <p:txBody>
          <a:bodyPr rtlCol="0"/>
          <a:lstStyle>
            <a:lvl1pPr>
              <a:defRPr>
                <a:solidFill>
                  <a:schemeClr val="bg1"/>
                </a:solidFill>
              </a:defRPr>
            </a:lvl1pPr>
          </a:lstStyle>
          <a:p>
            <a:pPr rtl="0"/>
            <a:r>
              <a:rPr lang="en-GB" noProof="0"/>
              <a:t>PRESENTATION TITLE</a:t>
            </a:r>
          </a:p>
        </p:txBody>
      </p:sp>
      <p:sp>
        <p:nvSpPr>
          <p:cNvPr id="14" name="Date Placeholder 6">
            <a:extLst>
              <a:ext uri="{FF2B5EF4-FFF2-40B4-BE49-F238E27FC236}">
                <a16:creationId xmlns:a16="http://schemas.microsoft.com/office/drawing/2014/main" id="{B8CBC856-A31F-40C2-B7EA-91B860D3066C}"/>
              </a:ext>
            </a:extLst>
          </p:cNvPr>
          <p:cNvSpPr>
            <a:spLocks noGrp="1"/>
          </p:cNvSpPr>
          <p:nvPr>
            <p:ph type="dt" sz="half" idx="10"/>
          </p:nvPr>
        </p:nvSpPr>
        <p:spPr>
          <a:xfrm>
            <a:off x="8369448" y="6356350"/>
            <a:ext cx="2592594" cy="365125"/>
          </a:xfrm>
        </p:spPr>
        <p:txBody>
          <a:bodyPr rtlCol="0"/>
          <a:lstStyle>
            <a:lvl1pPr>
              <a:defRPr>
                <a:solidFill>
                  <a:schemeClr val="bg1"/>
                </a:solidFill>
              </a:defRPr>
            </a:lvl1pPr>
          </a:lstStyle>
          <a:p>
            <a:pPr rtl="0"/>
            <a:r>
              <a:rPr lang="en-GB" noProof="0"/>
              <a:t>2/11/20XX</a:t>
            </a:r>
          </a:p>
        </p:txBody>
      </p:sp>
      <p:sp>
        <p:nvSpPr>
          <p:cNvPr id="15" name="Slide Number Placeholder 10">
            <a:extLst>
              <a:ext uri="{FF2B5EF4-FFF2-40B4-BE49-F238E27FC236}">
                <a16:creationId xmlns:a16="http://schemas.microsoft.com/office/drawing/2014/main" id="{966FFB51-C55B-469E-B3C6-1A6369920BE5}"/>
              </a:ext>
            </a:extLst>
          </p:cNvPr>
          <p:cNvSpPr>
            <a:spLocks noGrp="1"/>
          </p:cNvSpPr>
          <p:nvPr>
            <p:ph type="sldNum" sz="quarter" idx="12"/>
          </p:nvPr>
        </p:nvSpPr>
        <p:spPr>
          <a:xfrm>
            <a:off x="10919012" y="6356350"/>
            <a:ext cx="672354" cy="365125"/>
          </a:xfrm>
        </p:spPr>
        <p:txBody>
          <a:bodyPr rtlCol="0"/>
          <a:lstStyle>
            <a:lvl1pPr>
              <a:defRPr>
                <a:solidFill>
                  <a:schemeClr val="bg1"/>
                </a:solidFill>
              </a:defRPr>
            </a:lvl1pPr>
          </a:lstStyle>
          <a:p>
            <a:pPr rtl="0"/>
            <a:fld id="{A53D7EE4-1EDB-42FD-B6B7-A82C9F31F0F4}" type="slidenum">
              <a:rPr lang="en-GB" noProof="0" smtClean="0"/>
              <a:pPr/>
              <a:t>‹#›</a:t>
            </a:fld>
            <a:endParaRPr lang="en-GB" noProof="0"/>
          </a:p>
        </p:txBody>
      </p:sp>
    </p:spTree>
    <p:extLst>
      <p:ext uri="{BB962C8B-B14F-4D97-AF65-F5344CB8AC3E}">
        <p14:creationId xmlns:p14="http://schemas.microsoft.com/office/powerpoint/2010/main" val="3370977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695A76E-1EF3-4F47-9E87-6FCAB7D5DFE2}"/>
              </a:ext>
            </a:extLst>
          </p:cNvPr>
          <p:cNvSpPr>
            <a:spLocks noGrp="1"/>
          </p:cNvSpPr>
          <p:nvPr>
            <p:ph type="title"/>
          </p:nvPr>
        </p:nvSpPr>
        <p:spPr>
          <a:xfrm>
            <a:off x="5604846" y="860615"/>
            <a:ext cx="5922279" cy="1272986"/>
          </a:xfrm>
          <a:prstGeom prst="rect">
            <a:avLst/>
          </a:prstGeom>
        </p:spPr>
        <p:txBody>
          <a:bodyPr rtlCol="0">
            <a:normAutofit/>
          </a:bodyPr>
          <a:lstStyle>
            <a:lvl1pPr>
              <a:defRPr b="1">
                <a:latin typeface="IBM Plex Mono" panose="020B0509050203000203" pitchFamily="49" charset="0"/>
              </a:defRPr>
            </a:lvl1pPr>
          </a:lstStyle>
          <a:p>
            <a:pPr rtl="0"/>
            <a:r>
              <a:rPr lang="en-US" sz="4000" noProof="0" dirty="0"/>
              <a:t>Click to edit Master title style</a:t>
            </a:r>
            <a:endParaRPr lang="en-GB" sz="4000" noProof="0" dirty="0"/>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hasCustomPrompt="1"/>
          </p:nvPr>
        </p:nvSpPr>
        <p:spPr>
          <a:xfrm>
            <a:off x="-1" y="1"/>
            <a:ext cx="4876799" cy="6858000"/>
          </a:xfrm>
          <a:prstGeom prst="rect">
            <a:avLst/>
          </a:prstGeom>
        </p:spPr>
        <p:txBody>
          <a:bodyPr rtlCol="0"/>
          <a:lstStyle>
            <a:lvl1pPr marL="0" indent="0" algn="ctr">
              <a:buNone/>
              <a:defRPr/>
            </a:lvl1pPr>
          </a:lstStyle>
          <a:p>
            <a:pPr rtl="0"/>
            <a:r>
              <a:rPr lang="en-GB" noProof="0"/>
              <a:t>Insert photo here</a:t>
            </a:r>
          </a:p>
        </p:txBody>
      </p:sp>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A09D5546-AD01-4B29-B174-EDA7105100BE}"/>
              </a:ext>
            </a:extLst>
          </p:cNvPr>
          <p:cNvSpPr>
            <a:spLocks noGrp="1"/>
          </p:cNvSpPr>
          <p:nvPr>
            <p:ph idx="1"/>
          </p:nvPr>
        </p:nvSpPr>
        <p:spPr>
          <a:xfrm>
            <a:off x="5566943" y="2133600"/>
            <a:ext cx="6005933" cy="3774464"/>
          </a:xfrm>
          <a:prstGeom prst="rect">
            <a:avLst/>
          </a:prstGeom>
        </p:spPr>
        <p:txBody>
          <a:bodyPr rtlCol="0">
            <a:normAutofit/>
          </a:bodyPr>
          <a:lstStyle>
            <a:lvl1pPr marL="0" indent="0">
              <a:lnSpc>
                <a:spcPct val="100000"/>
              </a:lnSpc>
              <a:buNone/>
              <a:defRPr sz="1800"/>
            </a:lvl1pPr>
          </a:lstStyle>
          <a:p>
            <a:pPr lvl="0" rtl="0"/>
            <a:r>
              <a:rPr lang="en-US" noProof="0"/>
              <a:t>Click to edit Master text styles</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F3B2F557-7BE5-4154-A82F-928EE54A585D}"/>
              </a:ext>
            </a:extLst>
          </p:cNvPr>
          <p:cNvSpPr>
            <a:spLocks noGrp="1"/>
          </p:cNvSpPr>
          <p:nvPr>
            <p:ph type="ftr" sz="quarter" idx="11"/>
          </p:nvPr>
        </p:nvSpPr>
        <p:spPr>
          <a:xfrm>
            <a:off x="715383" y="6356350"/>
            <a:ext cx="4539727" cy="365125"/>
          </a:xfrm>
          <a:prstGeom prst="rect">
            <a:avLst/>
          </a:prstGeom>
        </p:spPr>
        <p:txBody>
          <a:bodyPr rtlCol="0"/>
          <a:lstStyle>
            <a:lvl1pPr>
              <a:defRPr>
                <a:solidFill>
                  <a:schemeClr val="bg1"/>
                </a:solidFill>
                <a:effectLst/>
              </a:defRPr>
            </a:lvl1pPr>
          </a:lstStyle>
          <a:p>
            <a:pPr rtl="0"/>
            <a:r>
              <a:rPr lang="en-GB" noProof="0"/>
              <a:t>PRESENTATION TITLE</a:t>
            </a:r>
          </a:p>
        </p:txBody>
      </p:sp>
      <p:sp>
        <p:nvSpPr>
          <p:cNvPr id="14" name="Date Placeholder 3">
            <a:extLst>
              <a:ext uri="{FF2B5EF4-FFF2-40B4-BE49-F238E27FC236}">
                <a16:creationId xmlns:a16="http://schemas.microsoft.com/office/drawing/2014/main" id="{DE54A7E3-1026-464C-BB67-2D7F714067E7}"/>
              </a:ext>
            </a:extLst>
          </p:cNvPr>
          <p:cNvSpPr>
            <a:spLocks noGrp="1"/>
          </p:cNvSpPr>
          <p:nvPr>
            <p:ph type="dt" sz="half" idx="10"/>
          </p:nvPr>
        </p:nvSpPr>
        <p:spPr>
          <a:xfrm>
            <a:off x="8369448" y="6356350"/>
            <a:ext cx="2592594" cy="365125"/>
          </a:xfrm>
          <a:prstGeom prst="rect">
            <a:avLst/>
          </a:prstGeom>
        </p:spPr>
        <p:txBody>
          <a:bodyPr rtlCol="0"/>
          <a:lstStyle/>
          <a:p>
            <a:pPr rtl="0"/>
            <a:r>
              <a:rPr lang="en-GB" noProof="0"/>
              <a:t>2/11/20XX</a:t>
            </a:r>
          </a:p>
        </p:txBody>
      </p:sp>
      <p:sp>
        <p:nvSpPr>
          <p:cNvPr id="15" name="Slide Number Placeholder 5">
            <a:extLst>
              <a:ext uri="{FF2B5EF4-FFF2-40B4-BE49-F238E27FC236}">
                <a16:creationId xmlns:a16="http://schemas.microsoft.com/office/drawing/2014/main" id="{F1723F54-B646-4D12-AEA1-08269C254710}"/>
              </a:ext>
            </a:extLst>
          </p:cNvPr>
          <p:cNvSpPr>
            <a:spLocks noGrp="1"/>
          </p:cNvSpPr>
          <p:nvPr>
            <p:ph type="sldNum" sz="quarter" idx="12"/>
          </p:nvPr>
        </p:nvSpPr>
        <p:spPr>
          <a:xfrm>
            <a:off x="10919012" y="6356350"/>
            <a:ext cx="672354" cy="365125"/>
          </a:xfrm>
          <a:prstGeom prst="rect">
            <a:avLst/>
          </a:prstGeom>
        </p:spPr>
        <p:txBody>
          <a:bodyPr rtlCol="0"/>
          <a:lstStyle/>
          <a:p>
            <a:pPr rtl="0"/>
            <a:fld id="{E30AF5A0-43BB-4336-8627-9123B9144D80}" type="slidenum">
              <a:rPr lang="en-GB" noProof="0" smtClean="0"/>
              <a:t>‹#›</a:t>
            </a:fld>
            <a:endParaRPr lang="en-GB" noProof="0"/>
          </a:p>
        </p:txBody>
      </p:sp>
    </p:spTree>
    <p:extLst>
      <p:ext uri="{BB962C8B-B14F-4D97-AF65-F5344CB8AC3E}">
        <p14:creationId xmlns:p14="http://schemas.microsoft.com/office/powerpoint/2010/main" val="31346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C8837BA0-445B-4D04-ADA9-C65084B15F90}"/>
              </a:ext>
            </a:extLst>
          </p:cNvPr>
          <p:cNvSpPr>
            <a:spLocks noGrp="1"/>
          </p:cNvSpPr>
          <p:nvPr>
            <p:ph type="title"/>
          </p:nvPr>
        </p:nvSpPr>
        <p:spPr>
          <a:xfrm>
            <a:off x="800099" y="904730"/>
            <a:ext cx="4152900" cy="1652590"/>
          </a:xfrm>
          <a:prstGeom prst="rect">
            <a:avLst/>
          </a:prstGeom>
        </p:spPr>
        <p:txBody>
          <a:bodyPr rtlCol="0">
            <a:normAutofit/>
          </a:bodyPr>
          <a:lstStyle>
            <a:lvl1pPr>
              <a:defRPr b="1">
                <a:latin typeface="IBM Plex Mono" panose="020B0509050203000203" pitchFamily="49" charset="0"/>
              </a:defRPr>
            </a:lvl1pPr>
          </a:lstStyle>
          <a:p>
            <a:pPr rtl="0"/>
            <a:r>
              <a:rPr lang="en-US" noProof="0"/>
              <a:t>Click to edit Master title style</a:t>
            </a:r>
            <a:endParaRPr lang="en-GB" noProof="0"/>
          </a:p>
        </p:txBody>
      </p:sp>
      <p:sp>
        <p:nvSpPr>
          <p:cNvPr id="10" name="Content Placeholder 10">
            <a:extLst>
              <a:ext uri="{FF2B5EF4-FFF2-40B4-BE49-F238E27FC236}">
                <a16:creationId xmlns:a16="http://schemas.microsoft.com/office/drawing/2014/main" id="{0CFA4CCF-323F-4998-B6BF-56207329CDA8}"/>
              </a:ext>
            </a:extLst>
          </p:cNvPr>
          <p:cNvSpPr>
            <a:spLocks noGrp="1"/>
          </p:cNvSpPr>
          <p:nvPr>
            <p:ph idx="1"/>
          </p:nvPr>
        </p:nvSpPr>
        <p:spPr>
          <a:xfrm>
            <a:off x="5133975" y="952368"/>
            <a:ext cx="6257926" cy="1773893"/>
          </a:xfrm>
          <a:prstGeom prst="rect">
            <a:avLst/>
          </a:prstGeom>
        </p:spPr>
        <p:txBody>
          <a:bodyPr rtlCol="0">
            <a:normAutofit/>
          </a:bodyPr>
          <a:lstStyle>
            <a:lvl1pPr marL="0" indent="0">
              <a:lnSpc>
                <a:spcPct val="100000"/>
              </a:lnSpc>
              <a:buNone/>
              <a:defRPr sz="1800"/>
            </a:lvl1pPr>
          </a:lstStyle>
          <a:p>
            <a:pPr lvl="0" rtl="0"/>
            <a:r>
              <a:rPr lang="en-US" noProof="0"/>
              <a:t>Click to edit Master text styles</a:t>
            </a:r>
          </a:p>
        </p:txBody>
      </p:sp>
      <p:cxnSp>
        <p:nvCxnSpPr>
          <p:cNvPr id="13" name="Straight Connector 12">
            <a:extLst>
              <a:ext uri="{FF2B5EF4-FFF2-40B4-BE49-F238E27FC236}">
                <a16:creationId xmlns:a16="http://schemas.microsoft.com/office/drawing/2014/main" id="{DFFFF70A-3EED-4002-B2F8-FB8301C80C77}"/>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icture Placeholder 17">
            <a:extLst>
              <a:ext uri="{FF2B5EF4-FFF2-40B4-BE49-F238E27FC236}">
                <a16:creationId xmlns:a16="http://schemas.microsoft.com/office/drawing/2014/main" id="{DD78C1EE-0224-4362-B796-4CC7B06992BD}"/>
              </a:ext>
            </a:extLst>
          </p:cNvPr>
          <p:cNvSpPr>
            <a:spLocks noGrp="1"/>
          </p:cNvSpPr>
          <p:nvPr>
            <p:ph type="pic" sz="quarter" idx="13" hasCustomPrompt="1"/>
          </p:nvPr>
        </p:nvSpPr>
        <p:spPr>
          <a:xfrm>
            <a:off x="800099" y="3048000"/>
            <a:ext cx="5133990" cy="2737531"/>
          </a:xfrm>
          <a:prstGeom prst="rect">
            <a:avLst/>
          </a:prstGeom>
        </p:spPr>
        <p:txBody>
          <a:bodyPr rtlCol="0"/>
          <a:lstStyle>
            <a:lvl1pPr marL="0" indent="0" algn="ctr">
              <a:buNone/>
              <a:defRPr/>
            </a:lvl1pPr>
          </a:lstStyle>
          <a:p>
            <a:pPr rtl="0"/>
            <a:r>
              <a:rPr lang="en-GB" noProof="0"/>
              <a:t>Insert photo here</a:t>
            </a:r>
          </a:p>
        </p:txBody>
      </p:sp>
      <p:sp>
        <p:nvSpPr>
          <p:cNvPr id="21" name="Picture Placeholder 17">
            <a:extLst>
              <a:ext uri="{FF2B5EF4-FFF2-40B4-BE49-F238E27FC236}">
                <a16:creationId xmlns:a16="http://schemas.microsoft.com/office/drawing/2014/main" id="{2C1748F4-2D05-4407-8CB0-D854F9602DA3}"/>
              </a:ext>
            </a:extLst>
          </p:cNvPr>
          <p:cNvSpPr>
            <a:spLocks noGrp="1"/>
          </p:cNvSpPr>
          <p:nvPr>
            <p:ph type="pic" sz="quarter" idx="14" hasCustomPrompt="1"/>
          </p:nvPr>
        </p:nvSpPr>
        <p:spPr>
          <a:xfrm>
            <a:off x="6209621" y="3048000"/>
            <a:ext cx="5182278" cy="2737531"/>
          </a:xfrm>
          <a:prstGeom prst="rect">
            <a:avLst/>
          </a:prstGeom>
        </p:spPr>
        <p:txBody>
          <a:bodyPr rtlCol="0"/>
          <a:lstStyle>
            <a:lvl1pPr marL="0" indent="0" algn="ctr">
              <a:buNone/>
              <a:defRPr/>
            </a:lvl1pPr>
          </a:lstStyle>
          <a:p>
            <a:pPr rtl="0"/>
            <a:r>
              <a:rPr lang="en-GB" noProof="0"/>
              <a:t>Insert photo here</a:t>
            </a:r>
          </a:p>
        </p:txBody>
      </p:sp>
      <p:sp>
        <p:nvSpPr>
          <p:cNvPr id="14" name="Footer Placeholder 7">
            <a:extLst>
              <a:ext uri="{FF2B5EF4-FFF2-40B4-BE49-F238E27FC236}">
                <a16:creationId xmlns:a16="http://schemas.microsoft.com/office/drawing/2014/main" id="{59837BA4-E3C3-4F0D-A113-75128BC03EF4}"/>
              </a:ext>
            </a:extLst>
          </p:cNvPr>
          <p:cNvSpPr>
            <a:spLocks noGrp="1"/>
          </p:cNvSpPr>
          <p:nvPr>
            <p:ph type="ftr" sz="quarter" idx="11"/>
          </p:nvPr>
        </p:nvSpPr>
        <p:spPr>
          <a:xfrm>
            <a:off x="715383" y="6356350"/>
            <a:ext cx="4539727" cy="365125"/>
          </a:xfrm>
          <a:prstGeom prst="rect">
            <a:avLst/>
          </a:prstGeom>
        </p:spPr>
        <p:txBody>
          <a:bodyPr rtlCol="0"/>
          <a:lstStyle>
            <a:lvl1pPr>
              <a:defRPr/>
            </a:lvl1pPr>
          </a:lstStyle>
          <a:p>
            <a:pPr rtl="0"/>
            <a:r>
              <a:rPr lang="en-GB" noProof="0"/>
              <a:t>PRESENTATION TITLE</a:t>
            </a:r>
          </a:p>
        </p:txBody>
      </p:sp>
      <p:sp>
        <p:nvSpPr>
          <p:cNvPr id="15" name="Date Placeholder 1">
            <a:extLst>
              <a:ext uri="{FF2B5EF4-FFF2-40B4-BE49-F238E27FC236}">
                <a16:creationId xmlns:a16="http://schemas.microsoft.com/office/drawing/2014/main" id="{5DA65157-50C9-4A85-912D-6DC9A606192F}"/>
              </a:ext>
            </a:extLst>
          </p:cNvPr>
          <p:cNvSpPr>
            <a:spLocks noGrp="1"/>
          </p:cNvSpPr>
          <p:nvPr>
            <p:ph type="dt" sz="half" idx="10"/>
          </p:nvPr>
        </p:nvSpPr>
        <p:spPr>
          <a:xfrm>
            <a:off x="8369448" y="6356350"/>
            <a:ext cx="2592594" cy="365125"/>
          </a:xfrm>
          <a:prstGeom prst="rect">
            <a:avLst/>
          </a:prstGeom>
        </p:spPr>
        <p:txBody>
          <a:bodyPr rtlCol="0"/>
          <a:lstStyle/>
          <a:p>
            <a:pPr rtl="0"/>
            <a:r>
              <a:rPr lang="en-GB" noProof="0"/>
              <a:t>2/11/20XX</a:t>
            </a:r>
          </a:p>
        </p:txBody>
      </p:sp>
      <p:sp>
        <p:nvSpPr>
          <p:cNvPr id="16" name="Slide Number Placeholder 6">
            <a:extLst>
              <a:ext uri="{FF2B5EF4-FFF2-40B4-BE49-F238E27FC236}">
                <a16:creationId xmlns:a16="http://schemas.microsoft.com/office/drawing/2014/main" id="{9DE415B0-F0C3-4971-8C76-0D54D6407C42}"/>
              </a:ext>
            </a:extLst>
          </p:cNvPr>
          <p:cNvSpPr>
            <a:spLocks noGrp="1"/>
          </p:cNvSpPr>
          <p:nvPr>
            <p:ph type="sldNum" sz="quarter" idx="12"/>
          </p:nvPr>
        </p:nvSpPr>
        <p:spPr>
          <a:xfrm>
            <a:off x="10919012" y="6356350"/>
            <a:ext cx="672354" cy="365125"/>
          </a:xfrm>
          <a:prstGeom prst="rect">
            <a:avLst/>
          </a:prstGeom>
        </p:spPr>
        <p:txBody>
          <a:bodyPr rtlCol="0"/>
          <a:lstStyle/>
          <a:p>
            <a:pPr rtl="0"/>
            <a:fld id="{A53D7EE4-1EDB-42FD-B6B7-A82C9F31F0F4}" type="slidenum">
              <a:rPr lang="en-GB" noProof="0" smtClean="0"/>
              <a:t>‹#›</a:t>
            </a:fld>
            <a:endParaRPr lang="en-GB" noProof="0"/>
          </a:p>
        </p:txBody>
      </p:sp>
    </p:spTree>
    <p:extLst>
      <p:ext uri="{BB962C8B-B14F-4D97-AF65-F5344CB8AC3E}">
        <p14:creationId xmlns:p14="http://schemas.microsoft.com/office/powerpoint/2010/main" val="12512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p:nvPr>
        </p:nvSpPr>
        <p:spPr>
          <a:xfrm>
            <a:off x="684643" y="871758"/>
            <a:ext cx="5227171" cy="3871143"/>
          </a:xfrm>
          <a:prstGeom prst="rect">
            <a:avLst/>
          </a:prstGeom>
        </p:spPr>
        <p:txBody>
          <a:bodyPr rtlCol="0"/>
          <a:lstStyle/>
          <a:p>
            <a:pPr rtl="0"/>
            <a:r>
              <a:rPr lang="en-US" noProof="0" dirty="0"/>
              <a:t>Click to edit Master title style</a:t>
            </a:r>
            <a:endParaRPr lang="en-GB" noProof="0" dirty="0"/>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p:nvPr>
        </p:nvSpPr>
        <p:spPr>
          <a:xfrm>
            <a:off x="695325" y="4785543"/>
            <a:ext cx="4857857" cy="1005657"/>
          </a:xfrm>
          <a:prstGeom prst="rect">
            <a:avLst/>
          </a:prstGeom>
        </p:spPr>
        <p:txBody>
          <a:bodyPr rtlCol="0"/>
          <a:lstStyle>
            <a:lvl1pPr marL="0" indent="0">
              <a:buNone/>
              <a:defRPr sz="1800"/>
            </a:lvl1pPr>
          </a:lstStyle>
          <a:p>
            <a:pPr rtl="0"/>
            <a:r>
              <a:rPr lang="en-US" noProof="0"/>
              <a:t>Click to edit Master subtitle style</a:t>
            </a:r>
            <a:endParaRPr lang="en-GB" noProof="0"/>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hasCustomPrompt="1"/>
          </p:nvPr>
        </p:nvSpPr>
        <p:spPr>
          <a:xfrm>
            <a:off x="6515100" y="0"/>
            <a:ext cx="5676900" cy="6858000"/>
          </a:xfrm>
          <a:prstGeom prst="rect">
            <a:avLst/>
          </a:prstGeom>
        </p:spPr>
        <p:txBody>
          <a:bodyPr rtlCol="0"/>
          <a:lstStyle>
            <a:lvl1pPr marL="0" indent="0" algn="ctr">
              <a:buNone/>
              <a:defRPr/>
            </a:lvl1pPr>
          </a:lstStyle>
          <a:p>
            <a:pPr rtl="0"/>
            <a:r>
              <a:rPr lang="en-GB" noProof="0"/>
              <a:t>Insert photo here</a:t>
            </a:r>
          </a:p>
        </p:txBody>
      </p:sp>
      <p:cxnSp>
        <p:nvCxnSpPr>
          <p:cNvPr id="22" name="Straight Connector 21">
            <a:extLst>
              <a:ext uri="{FF2B5EF4-FFF2-40B4-BE49-F238E27FC236}">
                <a16:creationId xmlns:a16="http://schemas.microsoft.com/office/drawing/2014/main" id="{51E8A8BA-B48F-4CEA-A820-8955D55D05DC}"/>
              </a:ext>
              <a:ext uri="{C183D7F6-B498-43B3-948B-1728B52AA6E4}">
                <adec:decorative xmlns:adec="http://schemas.microsoft.com/office/drawing/2017/decorative" val="1"/>
              </a:ext>
            </a:extLst>
          </p:cNvPr>
          <p:cNvCxnSpPr>
            <a:cxnSpLocks/>
          </p:cNvCxnSpPr>
          <p:nvPr userDrawn="1"/>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94FBB1-EC2B-4CAB-AE4E-A7A156244F26}"/>
              </a:ext>
              <a:ext uri="{C183D7F6-B498-43B3-948B-1728B52AA6E4}">
                <adec:decorative xmlns:adec="http://schemas.microsoft.com/office/drawing/2017/decorative" val="1"/>
              </a:ext>
            </a:extLst>
          </p:cNvPr>
          <p:cNvCxnSpPr>
            <a:cxnSpLocks/>
          </p:cNvCxnSpPr>
          <p:nvPr userDrawn="1"/>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55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9D49AB0A-D330-4415-9B9C-C769A852DF2D}"/>
              </a:ext>
            </a:extLst>
          </p:cNvPr>
          <p:cNvSpPr>
            <a:spLocks noGrp="1"/>
          </p:cNvSpPr>
          <p:nvPr>
            <p:ph type="title" hasCustomPrompt="1"/>
          </p:nvPr>
        </p:nvSpPr>
        <p:spPr>
          <a:xfrm>
            <a:off x="695325" y="888999"/>
            <a:ext cx="10798176" cy="1051914"/>
          </a:xfrm>
          <a:prstGeom prst="rect">
            <a:avLst/>
          </a:prstGeom>
        </p:spPr>
        <p:txBody>
          <a:bodyPr rtlCol="0"/>
          <a:lstStyle>
            <a:lvl1pPr algn="r">
              <a:defRPr/>
            </a:lvl1pPr>
          </a:lstStyle>
          <a:p>
            <a:pPr rtl="0"/>
            <a:r>
              <a:rPr lang="en-GB" noProof="0"/>
              <a:t>ClICK TO ADD TITLE</a:t>
            </a:r>
          </a:p>
        </p:txBody>
      </p:sp>
      <p:cxnSp>
        <p:nvCxnSpPr>
          <p:cNvPr id="18" name="Straight Connector 17">
            <a:extLst>
              <a:ext uri="{FF2B5EF4-FFF2-40B4-BE49-F238E27FC236}">
                <a16:creationId xmlns:a16="http://schemas.microsoft.com/office/drawing/2014/main" id="{37EFB8CD-537B-4E5E-8F93-82EED2C8412C}"/>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0CA687-1C2C-48EE-99B9-EC8CF30289F1}"/>
              </a:ext>
            </a:extLst>
          </p:cNvPr>
          <p:cNvSpPr>
            <a:spLocks noGrp="1"/>
          </p:cNvSpPr>
          <p:nvPr>
            <p:ph sz="quarter" idx="13" hasCustomPrompt="1"/>
          </p:nvPr>
        </p:nvSpPr>
        <p:spPr>
          <a:xfrm>
            <a:off x="1335088" y="1995488"/>
            <a:ext cx="9521825" cy="4051300"/>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n-GB" noProof="0"/>
              <a:t>Click to add content</a:t>
            </a:r>
          </a:p>
        </p:txBody>
      </p:sp>
      <p:sp>
        <p:nvSpPr>
          <p:cNvPr id="19" name="Footer Placeholder 9">
            <a:extLst>
              <a:ext uri="{FF2B5EF4-FFF2-40B4-BE49-F238E27FC236}">
                <a16:creationId xmlns:a16="http://schemas.microsoft.com/office/drawing/2014/main" id="{8135C37F-29C2-41B0-B777-64FAC1F70FE4}"/>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20" name="Date Placeholder 8">
            <a:extLst>
              <a:ext uri="{FF2B5EF4-FFF2-40B4-BE49-F238E27FC236}">
                <a16:creationId xmlns:a16="http://schemas.microsoft.com/office/drawing/2014/main" id="{FAC325DA-0D81-49D1-BDBC-680AF5D62C71}"/>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21" name="Slide Number Placeholder 10">
            <a:extLst>
              <a:ext uri="{FF2B5EF4-FFF2-40B4-BE49-F238E27FC236}">
                <a16:creationId xmlns:a16="http://schemas.microsoft.com/office/drawing/2014/main" id="{13980C1F-6344-4AC2-8573-0D9F35314B84}"/>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n-GB" noProof="0" smtClean="0"/>
              <a:t>‹#›</a:t>
            </a:fld>
            <a:endParaRPr lang="en-GB" noProof="0"/>
          </a:p>
        </p:txBody>
      </p:sp>
    </p:spTree>
    <p:extLst>
      <p:ext uri="{BB962C8B-B14F-4D97-AF65-F5344CB8AC3E}">
        <p14:creationId xmlns:p14="http://schemas.microsoft.com/office/powerpoint/2010/main" val="1678275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D5221BF9-9559-4D62-ADC6-2362970143F9}"/>
              </a:ext>
            </a:extLst>
          </p:cNvPr>
          <p:cNvSpPr>
            <a:spLocks noGrp="1"/>
          </p:cNvSpPr>
          <p:nvPr>
            <p:ph type="title" hasCustomPrompt="1"/>
          </p:nvPr>
        </p:nvSpPr>
        <p:spPr>
          <a:xfrm>
            <a:off x="695325" y="888999"/>
            <a:ext cx="10798176" cy="1051914"/>
          </a:xfrm>
          <a:prstGeom prst="rect">
            <a:avLst/>
          </a:prstGeom>
        </p:spPr>
        <p:txBody>
          <a:bodyPr rtlCol="0"/>
          <a:lstStyle>
            <a:lvl1pPr algn="r">
              <a:defRPr/>
            </a:lvl1pPr>
          </a:lstStyle>
          <a:p>
            <a:pPr rtl="0"/>
            <a:r>
              <a:rPr lang="en-GB" noProof="0"/>
              <a:t>ClICK TO ADD TITLE</a:t>
            </a:r>
          </a:p>
        </p:txBody>
      </p:sp>
      <p:cxnSp>
        <p:nvCxnSpPr>
          <p:cNvPr id="7" name="Straight Connector 6">
            <a:extLst>
              <a:ext uri="{FF2B5EF4-FFF2-40B4-BE49-F238E27FC236}">
                <a16:creationId xmlns:a16="http://schemas.microsoft.com/office/drawing/2014/main" id="{7FB4C3E1-495D-437D-A1DB-87F3028BBA42}"/>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6AAB131D-0F50-4923-96D1-8C59A3D8EEC3}"/>
              </a:ext>
            </a:extLst>
          </p:cNvPr>
          <p:cNvSpPr>
            <a:spLocks noGrp="1"/>
          </p:cNvSpPr>
          <p:nvPr>
            <p:ph sz="quarter" idx="13" hasCustomPrompt="1"/>
          </p:nvPr>
        </p:nvSpPr>
        <p:spPr>
          <a:xfrm>
            <a:off x="1762875" y="2386654"/>
            <a:ext cx="8663075" cy="3310890"/>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n-GB" noProof="0"/>
              <a:t>Click to add content</a:t>
            </a:r>
          </a:p>
        </p:txBody>
      </p:sp>
      <p:sp>
        <p:nvSpPr>
          <p:cNvPr id="8" name="Footer Placeholder 9">
            <a:extLst>
              <a:ext uri="{FF2B5EF4-FFF2-40B4-BE49-F238E27FC236}">
                <a16:creationId xmlns:a16="http://schemas.microsoft.com/office/drawing/2014/main" id="{F30DBE8A-9D17-4F79-86F8-9FEA11DF06E9}"/>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9" name="Date Placeholder 8">
            <a:extLst>
              <a:ext uri="{FF2B5EF4-FFF2-40B4-BE49-F238E27FC236}">
                <a16:creationId xmlns:a16="http://schemas.microsoft.com/office/drawing/2014/main" id="{FC9023F8-E1A8-4C1E-B745-6658DCD6718F}"/>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0" name="Slide Number Placeholder 10">
            <a:extLst>
              <a:ext uri="{FF2B5EF4-FFF2-40B4-BE49-F238E27FC236}">
                <a16:creationId xmlns:a16="http://schemas.microsoft.com/office/drawing/2014/main" id="{E51CCEBF-A77A-4DDA-94D4-73646D552252}"/>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n-GB" noProof="0" smtClean="0"/>
              <a:t>‹#›</a:t>
            </a:fld>
            <a:endParaRPr lang="en-GB" noProof="0"/>
          </a:p>
        </p:txBody>
      </p:sp>
    </p:spTree>
    <p:extLst>
      <p:ext uri="{BB962C8B-B14F-4D97-AF65-F5344CB8AC3E}">
        <p14:creationId xmlns:p14="http://schemas.microsoft.com/office/powerpoint/2010/main" val="354409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6371D84D-B708-4A20-8D50-CDA4E3EC6F9C}"/>
              </a:ext>
            </a:extLst>
          </p:cNvPr>
          <p:cNvSpPr>
            <a:spLocks noGrp="1"/>
          </p:cNvSpPr>
          <p:nvPr>
            <p:ph type="pic" sz="quarter" idx="13" hasCustomPrompt="1"/>
          </p:nvPr>
        </p:nvSpPr>
        <p:spPr>
          <a:xfrm>
            <a:off x="0" y="0"/>
            <a:ext cx="12192000" cy="6858000"/>
          </a:xfrm>
          <a:custGeom>
            <a:avLst/>
            <a:gdLst>
              <a:gd name="connsiteX0" fmla="*/ 800476 w 12192000"/>
              <a:gd name="connsiteY0" fmla="*/ 6126480 h 6858000"/>
              <a:gd name="connsiteX1" fmla="*/ 800476 w 12192000"/>
              <a:gd name="connsiteY1" fmla="*/ 6144768 h 6858000"/>
              <a:gd name="connsiteX2" fmla="*/ 11407516 w 12192000"/>
              <a:gd name="connsiteY2" fmla="*/ 6144768 h 6858000"/>
              <a:gd name="connsiteX3" fmla="*/ 11407516 w 12192000"/>
              <a:gd name="connsiteY3" fmla="*/ 6126480 h 6858000"/>
              <a:gd name="connsiteX4" fmla="*/ 800476 w 12192000"/>
              <a:gd name="connsiteY4" fmla="*/ 701040 h 6858000"/>
              <a:gd name="connsiteX5" fmla="*/ 800476 w 12192000"/>
              <a:gd name="connsiteY5" fmla="*/ 746759 h 6858000"/>
              <a:gd name="connsiteX6" fmla="*/ 11407516 w 12192000"/>
              <a:gd name="connsiteY6" fmla="*/ 746759 h 6858000"/>
              <a:gd name="connsiteX7" fmla="*/ 11407516 w 12192000"/>
              <a:gd name="connsiteY7" fmla="*/ 70104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00476" y="6126480"/>
                </a:moveTo>
                <a:lnTo>
                  <a:pt x="800476" y="6144768"/>
                </a:lnTo>
                <a:lnTo>
                  <a:pt x="11407516" y="6144768"/>
                </a:lnTo>
                <a:lnTo>
                  <a:pt x="11407516" y="6126480"/>
                </a:lnTo>
                <a:close/>
                <a:moveTo>
                  <a:pt x="800476" y="701040"/>
                </a:moveTo>
                <a:lnTo>
                  <a:pt x="800476" y="746759"/>
                </a:lnTo>
                <a:lnTo>
                  <a:pt x="11407516" y="746759"/>
                </a:lnTo>
                <a:lnTo>
                  <a:pt x="11407516" y="701040"/>
                </a:lnTo>
                <a:close/>
                <a:moveTo>
                  <a:pt x="0" y="0"/>
                </a:moveTo>
                <a:lnTo>
                  <a:pt x="12192000" y="0"/>
                </a:lnTo>
                <a:lnTo>
                  <a:pt x="12192000" y="6858000"/>
                </a:lnTo>
                <a:lnTo>
                  <a:pt x="0" y="6858000"/>
                </a:lnTo>
                <a:close/>
              </a:path>
            </a:pathLst>
          </a:custGeom>
        </p:spPr>
        <p:txBody>
          <a:bodyPr wrap="square" rtlCol="0">
            <a:noAutofit/>
          </a:bodyPr>
          <a:lstStyle>
            <a:lvl1pPr marL="0" indent="0" algn="ctr">
              <a:buNone/>
              <a:defRPr/>
            </a:lvl1pPr>
          </a:lstStyle>
          <a:p>
            <a:pPr rtl="0"/>
            <a:r>
              <a:rPr lang="en-GB" noProof="0"/>
              <a:t>Insert photo here</a:t>
            </a:r>
          </a:p>
        </p:txBody>
      </p:sp>
      <p:sp>
        <p:nvSpPr>
          <p:cNvPr id="2" name="Title 1">
            <a:extLst>
              <a:ext uri="{FF2B5EF4-FFF2-40B4-BE49-F238E27FC236}">
                <a16:creationId xmlns:a16="http://schemas.microsoft.com/office/drawing/2014/main" id="{21A03AD3-C316-411C-9844-6C8D950DC403}"/>
              </a:ext>
            </a:extLst>
          </p:cNvPr>
          <p:cNvSpPr>
            <a:spLocks noGrp="1"/>
          </p:cNvSpPr>
          <p:nvPr>
            <p:ph type="title" hasCustomPrompt="1"/>
          </p:nvPr>
        </p:nvSpPr>
        <p:spPr>
          <a:xfrm>
            <a:off x="6601766" y="1837677"/>
            <a:ext cx="4930901" cy="2334828"/>
          </a:xfrm>
          <a:prstGeom prst="rect">
            <a:avLst/>
          </a:prstGeom>
        </p:spPr>
        <p:txBody>
          <a:bodyPr rtlCol="0"/>
          <a:lstStyle>
            <a:lvl1pPr algn="r">
              <a:defRPr cap="none">
                <a:solidFill>
                  <a:schemeClr val="bg1"/>
                </a:solidFill>
                <a:effectLst>
                  <a:outerShdw blurRad="38100" dist="38100" dir="2700000" algn="tl">
                    <a:srgbClr val="000000">
                      <a:alpha val="43137"/>
                    </a:srgbClr>
                  </a:outerShdw>
                </a:effectLst>
              </a:defRPr>
            </a:lvl1pPr>
          </a:lstStyle>
          <a:p>
            <a:pPr rtl="0"/>
            <a:r>
              <a:rPr lang="en-GB" noProof="0"/>
              <a:t>Insert text here</a:t>
            </a:r>
          </a:p>
        </p:txBody>
      </p:sp>
      <p:sp>
        <p:nvSpPr>
          <p:cNvPr id="25" name="Subtitle 2">
            <a:extLst>
              <a:ext uri="{FF2B5EF4-FFF2-40B4-BE49-F238E27FC236}">
                <a16:creationId xmlns:a16="http://schemas.microsoft.com/office/drawing/2014/main" id="{F00A8C60-C81E-4C2C-AB11-00AE1AC04ECE}"/>
              </a:ext>
            </a:extLst>
          </p:cNvPr>
          <p:cNvSpPr>
            <a:spLocks noGrp="1"/>
          </p:cNvSpPr>
          <p:nvPr>
            <p:ph type="subTitle" idx="1" hasCustomPrompt="1"/>
          </p:nvPr>
        </p:nvSpPr>
        <p:spPr>
          <a:xfrm>
            <a:off x="6347532" y="4408305"/>
            <a:ext cx="5175797" cy="909420"/>
          </a:xfrm>
          <a:prstGeom prst="rect">
            <a:avLst/>
          </a:prstGeom>
        </p:spPr>
        <p:txBody>
          <a:bodyPr rtlCol="0" anchor="t">
            <a:normAutofit/>
          </a:bodyPr>
          <a:lstStyle>
            <a:lvl1pPr marL="0" indent="0" algn="r">
              <a:buNone/>
              <a:defRPr sz="2800">
                <a:solidFill>
                  <a:schemeClr val="bg1"/>
                </a:solidFill>
                <a:effectLst>
                  <a:outerShdw blurRad="38100" dist="38100" dir="2700000" algn="tl">
                    <a:srgbClr val="000000">
                      <a:alpha val="43137"/>
                    </a:srgbClr>
                  </a:outerShdw>
                </a:effectLst>
              </a:defRPr>
            </a:lvl1pPr>
          </a:lstStyle>
          <a:p>
            <a:pPr rtl="0"/>
            <a:r>
              <a:rPr lang="en-GB" sz="1800" noProof="0">
                <a:solidFill>
                  <a:schemeClr val="bg1"/>
                </a:solidFill>
              </a:rPr>
              <a:t>Insert subtitle here</a:t>
            </a:r>
          </a:p>
        </p:txBody>
      </p:sp>
      <p:sp>
        <p:nvSpPr>
          <p:cNvPr id="14" name="Footer Placeholder 4">
            <a:extLst>
              <a:ext uri="{FF2B5EF4-FFF2-40B4-BE49-F238E27FC236}">
                <a16:creationId xmlns:a16="http://schemas.microsoft.com/office/drawing/2014/main" id="{9F7D24C8-FDC6-4FCE-85C6-520D6469380F}"/>
              </a:ext>
            </a:extLst>
          </p:cNvPr>
          <p:cNvSpPr>
            <a:spLocks noGrp="1"/>
          </p:cNvSpPr>
          <p:nvPr>
            <p:ph type="ftr" sz="quarter" idx="11"/>
          </p:nvPr>
        </p:nvSpPr>
        <p:spPr>
          <a:xfrm>
            <a:off x="715383" y="6356350"/>
            <a:ext cx="4539727" cy="365125"/>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noProof="0"/>
              <a:t>PRESENTATION TITLE</a:t>
            </a:r>
          </a:p>
        </p:txBody>
      </p:sp>
      <p:sp>
        <p:nvSpPr>
          <p:cNvPr id="15" name="Date Placeholder 3">
            <a:extLst>
              <a:ext uri="{FF2B5EF4-FFF2-40B4-BE49-F238E27FC236}">
                <a16:creationId xmlns:a16="http://schemas.microsoft.com/office/drawing/2014/main" id="{450E2155-DD21-4098-82EF-B19C466B239E}"/>
              </a:ext>
            </a:extLst>
          </p:cNvPr>
          <p:cNvSpPr>
            <a:spLocks noGrp="1"/>
          </p:cNvSpPr>
          <p:nvPr>
            <p:ph type="dt" sz="half" idx="10"/>
          </p:nvPr>
        </p:nvSpPr>
        <p:spPr>
          <a:xfrm>
            <a:off x="8369448" y="6356350"/>
            <a:ext cx="2592594" cy="365125"/>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noProof="0"/>
              <a:t>2/11/20XX</a:t>
            </a:r>
          </a:p>
        </p:txBody>
      </p:sp>
      <p:sp>
        <p:nvSpPr>
          <p:cNvPr id="16" name="Slide Number Placeholder 5">
            <a:extLst>
              <a:ext uri="{FF2B5EF4-FFF2-40B4-BE49-F238E27FC236}">
                <a16:creationId xmlns:a16="http://schemas.microsoft.com/office/drawing/2014/main" id="{130CB194-35B9-4229-9CFE-5C3B911EC2A3}"/>
              </a:ext>
            </a:extLst>
          </p:cNvPr>
          <p:cNvSpPr>
            <a:spLocks noGrp="1"/>
          </p:cNvSpPr>
          <p:nvPr>
            <p:ph type="sldNum" sz="quarter" idx="12"/>
          </p:nvPr>
        </p:nvSpPr>
        <p:spPr>
          <a:xfrm>
            <a:off x="10919012" y="6356350"/>
            <a:ext cx="672354" cy="365125"/>
          </a:xfrm>
        </p:spPr>
        <p:txBody>
          <a:bodyPr rtlCol="0"/>
          <a:lstStyle>
            <a:lvl1pPr>
              <a:defRPr>
                <a:solidFill>
                  <a:schemeClr val="bg1"/>
                </a:solidFill>
                <a:effectLst>
                  <a:outerShdw blurRad="38100" dist="38100" dir="2700000" algn="tl">
                    <a:srgbClr val="000000">
                      <a:alpha val="43137"/>
                    </a:srgbClr>
                  </a:outerShdw>
                </a:effectLst>
              </a:defRPr>
            </a:lvl1pPr>
          </a:lstStyle>
          <a:p>
            <a:pPr rtl="0"/>
            <a:fld id="{A2AE2B76-F97F-4BE2-8670-72276A5F21A5}" type="slidenum">
              <a:rPr lang="en-GB" noProof="0" smtClean="0"/>
              <a:pPr/>
              <a:t>‹#›</a:t>
            </a:fld>
            <a:endParaRPr lang="en-GB" noProof="0"/>
          </a:p>
        </p:txBody>
      </p:sp>
      <p:cxnSp>
        <p:nvCxnSpPr>
          <p:cNvPr id="8" name="Straight Connector 7">
            <a:extLst>
              <a:ext uri="{FF2B5EF4-FFF2-40B4-BE49-F238E27FC236}">
                <a16:creationId xmlns:a16="http://schemas.microsoft.com/office/drawing/2014/main" id="{EBDF219B-DD0E-4D26-8B59-3FE43A252543}"/>
              </a:ext>
              <a:ext uri="{C183D7F6-B498-43B3-948B-1728B52AA6E4}">
                <adec:decorative xmlns:adec="http://schemas.microsoft.com/office/drawing/2017/decorative" val="1"/>
              </a:ext>
            </a:extLst>
          </p:cNvPr>
          <p:cNvCxnSpPr>
            <a:cxnSpLocks/>
          </p:cNvCxnSpPr>
          <p:nvPr userDrawn="1"/>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180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1DFFB204-6AE4-4FC9-9B60-312D7206B03F}"/>
              </a:ext>
            </a:extLst>
          </p:cNvPr>
          <p:cNvSpPr>
            <a:spLocks noGrp="1"/>
          </p:cNvSpPr>
          <p:nvPr>
            <p:ph type="title"/>
          </p:nvPr>
        </p:nvSpPr>
        <p:spPr>
          <a:xfrm>
            <a:off x="695325" y="888999"/>
            <a:ext cx="10798176" cy="1051914"/>
          </a:xfrm>
          <a:prstGeom prst="rect">
            <a:avLst/>
          </a:prstGeom>
        </p:spPr>
        <p:txBody>
          <a:bodyPr rtlCol="0"/>
          <a:lstStyle/>
          <a:p>
            <a:pPr rtl="0"/>
            <a:r>
              <a:rPr lang="en-US" noProof="0"/>
              <a:t>Click to edit Master title style</a:t>
            </a:r>
            <a:endParaRPr lang="en-GB" noProof="0"/>
          </a:p>
        </p:txBody>
      </p:sp>
      <p:sp>
        <p:nvSpPr>
          <p:cNvPr id="8" name="Content Placeholder 2">
            <a:extLst>
              <a:ext uri="{FF2B5EF4-FFF2-40B4-BE49-F238E27FC236}">
                <a16:creationId xmlns:a16="http://schemas.microsoft.com/office/drawing/2014/main" id="{9254F317-DDB0-4841-A973-FFC12960827B}"/>
              </a:ext>
            </a:extLst>
          </p:cNvPr>
          <p:cNvSpPr>
            <a:spLocks noGrp="1"/>
          </p:cNvSpPr>
          <p:nvPr>
            <p:ph sz="quarter" idx="13" hasCustomPrompt="1"/>
          </p:nvPr>
        </p:nvSpPr>
        <p:spPr>
          <a:xfrm>
            <a:off x="390669" y="1789993"/>
            <a:ext cx="11407487" cy="4351338"/>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n-GB" noProof="0"/>
              <a:t>Click to add content</a:t>
            </a:r>
          </a:p>
        </p:txBody>
      </p:sp>
      <p:cxnSp>
        <p:nvCxnSpPr>
          <p:cNvPr id="10" name="Straight Connector 9">
            <a:extLst>
              <a:ext uri="{FF2B5EF4-FFF2-40B4-BE49-F238E27FC236}">
                <a16:creationId xmlns:a16="http://schemas.microsoft.com/office/drawing/2014/main" id="{E7B3A45C-71C1-4ADC-89E0-AF6924CA17F4}"/>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Footer Placeholder 9">
            <a:extLst>
              <a:ext uri="{FF2B5EF4-FFF2-40B4-BE49-F238E27FC236}">
                <a16:creationId xmlns:a16="http://schemas.microsoft.com/office/drawing/2014/main" id="{B9239148-0308-46C3-9FF0-4027CC8E85E7}"/>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13" name="Date Placeholder 8">
            <a:extLst>
              <a:ext uri="{FF2B5EF4-FFF2-40B4-BE49-F238E27FC236}">
                <a16:creationId xmlns:a16="http://schemas.microsoft.com/office/drawing/2014/main" id="{774C5953-38DD-4451-A5AA-9A578D59365B}"/>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4" name="Slide Number Placeholder 10">
            <a:extLst>
              <a:ext uri="{FF2B5EF4-FFF2-40B4-BE49-F238E27FC236}">
                <a16:creationId xmlns:a16="http://schemas.microsoft.com/office/drawing/2014/main" id="{39D06D66-ACB3-4B9C-B4EB-FC3EC5BD75A6}"/>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n-GB" noProof="0" smtClean="0"/>
              <a:t>‹#›</a:t>
            </a:fld>
            <a:endParaRPr lang="en-GB" noProof="0"/>
          </a:p>
        </p:txBody>
      </p:sp>
    </p:spTree>
    <p:extLst>
      <p:ext uri="{BB962C8B-B14F-4D97-AF65-F5344CB8AC3E}">
        <p14:creationId xmlns:p14="http://schemas.microsoft.com/office/powerpoint/2010/main" val="65220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BCC9BE23-A0EC-4866-A7A4-FD7255EF8F5E}"/>
              </a:ext>
            </a:extLst>
          </p:cNvPr>
          <p:cNvSpPr>
            <a:spLocks noGrp="1"/>
          </p:cNvSpPr>
          <p:nvPr>
            <p:ph type="title"/>
          </p:nvPr>
        </p:nvSpPr>
        <p:spPr>
          <a:xfrm>
            <a:off x="695325" y="888999"/>
            <a:ext cx="10798176" cy="1051914"/>
          </a:xfrm>
          <a:prstGeom prst="rect">
            <a:avLst/>
          </a:prstGeom>
        </p:spPr>
        <p:txBody>
          <a:bodyPr rtlCol="0"/>
          <a:lstStyle/>
          <a:p>
            <a:pPr rtl="0"/>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203BC10E-3DDD-4EC5-BD6D-D8D180BF3990}"/>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1FD4AD3C-6727-49EE-9625-F87A6B8AE0B7}"/>
              </a:ext>
            </a:extLst>
          </p:cNvPr>
          <p:cNvSpPr>
            <a:spLocks noGrp="1"/>
          </p:cNvSpPr>
          <p:nvPr>
            <p:ph sz="quarter" idx="13" hasCustomPrompt="1"/>
          </p:nvPr>
        </p:nvSpPr>
        <p:spPr>
          <a:xfrm>
            <a:off x="695326" y="1940913"/>
            <a:ext cx="10798176" cy="4021586"/>
          </a:xfrm>
          <a:prstGeom prst="rect">
            <a:avLst/>
          </a:prstGeom>
        </p:spPr>
        <p:txBody>
          <a:bodyPr rtlCol="0"/>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rtl="0"/>
            <a:r>
              <a:rPr lang="en-GB" noProof="0"/>
              <a:t>Click to add content</a:t>
            </a:r>
          </a:p>
        </p:txBody>
      </p:sp>
      <p:sp>
        <p:nvSpPr>
          <p:cNvPr id="10" name="Footer Placeholder 9">
            <a:extLst>
              <a:ext uri="{FF2B5EF4-FFF2-40B4-BE49-F238E27FC236}">
                <a16:creationId xmlns:a16="http://schemas.microsoft.com/office/drawing/2014/main" id="{4489FA96-DDCF-4A83-91EB-4F5F6179F0D0}"/>
              </a:ext>
            </a:extLst>
          </p:cNvPr>
          <p:cNvSpPr>
            <a:spLocks noGrp="1"/>
          </p:cNvSpPr>
          <p:nvPr>
            <p:ph type="ftr" sz="quarter" idx="11"/>
          </p:nvPr>
        </p:nvSpPr>
        <p:spPr>
          <a:xfrm>
            <a:off x="715383" y="6356350"/>
            <a:ext cx="4539727" cy="365125"/>
          </a:xfrm>
        </p:spPr>
        <p:txBody>
          <a:bodyPr rtlCol="0"/>
          <a:lstStyle>
            <a:lvl1pPr>
              <a:defRPr/>
            </a:lvl1pPr>
          </a:lstStyle>
          <a:p>
            <a:pPr rtl="0"/>
            <a:r>
              <a:rPr lang="en-GB" noProof="0"/>
              <a:t>PRESENTATION TITLE</a:t>
            </a:r>
          </a:p>
        </p:txBody>
      </p:sp>
      <p:sp>
        <p:nvSpPr>
          <p:cNvPr id="11" name="Date Placeholder 8">
            <a:extLst>
              <a:ext uri="{FF2B5EF4-FFF2-40B4-BE49-F238E27FC236}">
                <a16:creationId xmlns:a16="http://schemas.microsoft.com/office/drawing/2014/main" id="{F7CC7848-0B2C-4FBE-96B0-0717CC5A9FF1}"/>
              </a:ext>
            </a:extLst>
          </p:cNvPr>
          <p:cNvSpPr>
            <a:spLocks noGrp="1"/>
          </p:cNvSpPr>
          <p:nvPr>
            <p:ph type="dt" sz="half" idx="10"/>
          </p:nvPr>
        </p:nvSpPr>
        <p:spPr>
          <a:xfrm>
            <a:off x="8369448" y="6356350"/>
            <a:ext cx="2592594" cy="365125"/>
          </a:xfrm>
        </p:spPr>
        <p:txBody>
          <a:bodyPr rtlCol="0"/>
          <a:lstStyle/>
          <a:p>
            <a:pPr rtl="0"/>
            <a:r>
              <a:rPr lang="en-GB" noProof="0"/>
              <a:t>2/11/20XX</a:t>
            </a:r>
          </a:p>
        </p:txBody>
      </p:sp>
      <p:sp>
        <p:nvSpPr>
          <p:cNvPr id="12" name="Slide Number Placeholder 10">
            <a:extLst>
              <a:ext uri="{FF2B5EF4-FFF2-40B4-BE49-F238E27FC236}">
                <a16:creationId xmlns:a16="http://schemas.microsoft.com/office/drawing/2014/main" id="{4CD16377-DD1B-4262-BDAE-760577F5B81D}"/>
              </a:ext>
            </a:extLst>
          </p:cNvPr>
          <p:cNvSpPr>
            <a:spLocks noGrp="1"/>
          </p:cNvSpPr>
          <p:nvPr>
            <p:ph type="sldNum" sz="quarter" idx="12"/>
          </p:nvPr>
        </p:nvSpPr>
        <p:spPr>
          <a:xfrm>
            <a:off x="10919012" y="6356350"/>
            <a:ext cx="672354" cy="365125"/>
          </a:xfrm>
        </p:spPr>
        <p:txBody>
          <a:bodyPr rtlCol="0"/>
          <a:lstStyle/>
          <a:p>
            <a:pPr rtl="0"/>
            <a:fld id="{0303F77D-1BEF-481A-B8C1-15974ED46EB7}" type="slidenum">
              <a:rPr lang="en-GB" noProof="0" smtClean="0"/>
              <a:t>‹#›</a:t>
            </a:fld>
            <a:endParaRPr lang="en-GB" noProof="0"/>
          </a:p>
        </p:txBody>
      </p:sp>
    </p:spTree>
    <p:extLst>
      <p:ext uri="{BB962C8B-B14F-4D97-AF65-F5344CB8AC3E}">
        <p14:creationId xmlns:p14="http://schemas.microsoft.com/office/powerpoint/2010/main" val="3697066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pPr rtl="0"/>
            <a:r>
              <a:rPr lang="en-GB" noProof="0"/>
              <a:t>2/11/20XX</a:t>
            </a:r>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pPr rtl="0"/>
            <a:fld id="{C3DB2ADC-AF19-4574-8C10-79B5B04FCA27}" type="slidenum">
              <a:rPr lang="en-GB" noProof="0" smtClean="0"/>
              <a:pPr/>
              <a:t>‹#›</a:t>
            </a:fld>
            <a:endParaRPr lang="en-GB" noProof="0"/>
          </a:p>
        </p:txBody>
      </p:sp>
    </p:spTree>
    <p:extLst>
      <p:ext uri="{BB962C8B-B14F-4D97-AF65-F5344CB8AC3E}">
        <p14:creationId xmlns:p14="http://schemas.microsoft.com/office/powerpoint/2010/main" val="286647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41E2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3AE5B2F-2CD3-4E51-91D5-FEF8CE8FEFA9}"/>
              </a:ext>
            </a:extLst>
          </p:cNvPr>
          <p:cNvSpPr>
            <a:spLocks noGrp="1"/>
          </p:cNvSpPr>
          <p:nvPr>
            <p:ph type="ctrTitle"/>
          </p:nvPr>
        </p:nvSpPr>
        <p:spPr>
          <a:xfrm>
            <a:off x="685799" y="908651"/>
            <a:ext cx="6868551" cy="3640345"/>
          </a:xfrm>
        </p:spPr>
        <p:txBody>
          <a:bodyPr rtlCol="0">
            <a:normAutofit/>
          </a:bodyPr>
          <a:lstStyle/>
          <a:p>
            <a:pPr rtl="0"/>
            <a:r>
              <a:rPr lang="en-GB" sz="2800" b="1" dirty="0">
                <a:solidFill>
                  <a:srgbClr val="FED308"/>
                </a:solidFill>
                <a:latin typeface="IBM Plex Mono" panose="020B0509050203000203" pitchFamily="49" charset="0"/>
              </a:rPr>
              <a:t>Session // 02</a:t>
            </a:r>
            <a:br>
              <a:rPr lang="en-GB" sz="2800" b="1" dirty="0">
                <a:latin typeface="IBM Plex Mono" panose="020B0509050203000203" pitchFamily="49" charset="0"/>
              </a:rPr>
            </a:br>
            <a:r>
              <a:rPr lang="en-GB" sz="2800" b="1" dirty="0">
                <a:latin typeface="IBM Plex Mono" panose="020B0509050203000203" pitchFamily="49" charset="0"/>
              </a:rPr>
              <a:t>ARTIFICIAL NEURAL NETWORKS</a:t>
            </a:r>
            <a:br>
              <a:rPr lang="en-GB" sz="2800" b="1" dirty="0">
                <a:latin typeface="IBM Plex Mono" panose="020B0509050203000203" pitchFamily="49" charset="0"/>
              </a:rPr>
            </a:br>
            <a:br>
              <a:rPr lang="en-GB" sz="2800" b="1" dirty="0">
                <a:latin typeface="IBM Plex Mono" panose="020B0509050203000203" pitchFamily="49" charset="0"/>
              </a:rPr>
            </a:br>
            <a:r>
              <a:rPr lang="en-GB" sz="2800" b="1" dirty="0">
                <a:solidFill>
                  <a:srgbClr val="FED308"/>
                </a:solidFill>
                <a:latin typeface="IBM Plex Mono" panose="020B0509050203000203" pitchFamily="49" charset="0"/>
              </a:rPr>
              <a:t>FACULTY OF </a:t>
            </a:r>
            <a:br>
              <a:rPr lang="en-GB" sz="2800" b="1" dirty="0">
                <a:latin typeface="IBM Plex Mono" panose="020B0509050203000203" pitchFamily="49" charset="0"/>
              </a:rPr>
            </a:br>
            <a:r>
              <a:rPr lang="en-GB" sz="2800" b="1" dirty="0">
                <a:latin typeface="IBM Plex Mono" panose="020B0509050203000203" pitchFamily="49" charset="0"/>
              </a:rPr>
              <a:t>SCIENCE AND ENGINEERING</a:t>
            </a:r>
            <a:br>
              <a:rPr lang="en-GB" sz="2800" b="1" dirty="0">
                <a:latin typeface="IBM Plex Mono" panose="020B0509050203000203" pitchFamily="49" charset="0"/>
              </a:rPr>
            </a:br>
            <a:r>
              <a:rPr lang="en-GB" sz="2800" b="1" dirty="0">
                <a:solidFill>
                  <a:srgbClr val="FED308"/>
                </a:solidFill>
                <a:latin typeface="IBM Plex Mono" panose="020B0509050203000203" pitchFamily="49" charset="0"/>
              </a:rPr>
              <a:t>+++</a:t>
            </a:r>
            <a:endParaRPr lang="en-GB" b="1" dirty="0">
              <a:solidFill>
                <a:srgbClr val="FED308"/>
              </a:solidFill>
              <a:latin typeface="IBM Plex Mono" panose="020B0509050203000203" pitchFamily="49" charset="0"/>
            </a:endParaRPr>
          </a:p>
        </p:txBody>
      </p:sp>
      <p:sp>
        <p:nvSpPr>
          <p:cNvPr id="8" name="Subtitle 7">
            <a:extLst>
              <a:ext uri="{FF2B5EF4-FFF2-40B4-BE49-F238E27FC236}">
                <a16:creationId xmlns:a16="http://schemas.microsoft.com/office/drawing/2014/main" id="{952DE27F-5BED-4BCC-887D-5872F796F65F}"/>
              </a:ext>
            </a:extLst>
          </p:cNvPr>
          <p:cNvSpPr>
            <a:spLocks noGrp="1"/>
          </p:cNvSpPr>
          <p:nvPr>
            <p:ph type="subTitle" idx="1"/>
          </p:nvPr>
        </p:nvSpPr>
        <p:spPr>
          <a:xfrm>
            <a:off x="715692" y="5563352"/>
            <a:ext cx="4646823" cy="570748"/>
          </a:xfrm>
        </p:spPr>
        <p:txBody>
          <a:bodyPr rtlCol="0">
            <a:normAutofit fontScale="92500"/>
          </a:bodyPr>
          <a:lstStyle/>
          <a:p>
            <a:pPr rtl="0"/>
            <a:r>
              <a:rPr lang="en-GB" dirty="0">
                <a:latin typeface="IBM Plex Sans" panose="020B0503050203000203" pitchFamily="34" charset="0"/>
              </a:rPr>
              <a:t>Diego Corona Lopez – AI Technical Specialist</a:t>
            </a:r>
          </a:p>
        </p:txBody>
      </p:sp>
      <p:pic>
        <p:nvPicPr>
          <p:cNvPr id="5" name="Picture 4" descr="A black background with white text&#10;&#10;AI-generated content may be incorrect.">
            <a:extLst>
              <a:ext uri="{FF2B5EF4-FFF2-40B4-BE49-F238E27FC236}">
                <a16:creationId xmlns:a16="http://schemas.microsoft.com/office/drawing/2014/main" id="{95E54092-0362-E129-0856-22D2F56387F0}"/>
              </a:ext>
            </a:extLst>
          </p:cNvPr>
          <p:cNvPicPr>
            <a:picLocks noChangeAspect="1"/>
          </p:cNvPicPr>
          <p:nvPr/>
        </p:nvPicPr>
        <p:blipFill>
          <a:blip r:embed="rId3">
            <a:extLst>
              <a:ext uri="{28A0092B-C50C-407E-A947-70E740481C1C}">
                <a14:useLocalDpi xmlns:a14="http://schemas.microsoft.com/office/drawing/2010/main" val="0"/>
              </a:ext>
            </a:extLst>
          </a:blip>
          <a:srcRect l="50000"/>
          <a:stretch/>
        </p:blipFill>
        <p:spPr>
          <a:xfrm>
            <a:off x="6096000" y="3399748"/>
            <a:ext cx="6096000" cy="3458252"/>
          </a:xfrm>
          <a:prstGeom prst="rect">
            <a:avLst/>
          </a:prstGeom>
        </p:spPr>
      </p:pic>
      <p:pic>
        <p:nvPicPr>
          <p:cNvPr id="3" name="Picture 2" descr="A black background with white text&#10;&#10;AI-generated content may be incorrect.">
            <a:extLst>
              <a:ext uri="{FF2B5EF4-FFF2-40B4-BE49-F238E27FC236}">
                <a16:creationId xmlns:a16="http://schemas.microsoft.com/office/drawing/2014/main" id="{6D12571E-BABD-853E-A9F5-FB4823A83D3E}"/>
              </a:ext>
            </a:extLst>
          </p:cNvPr>
          <p:cNvPicPr>
            <a:picLocks noChangeAspect="1"/>
          </p:cNvPicPr>
          <p:nvPr/>
        </p:nvPicPr>
        <p:blipFill>
          <a:blip r:embed="rId4"/>
          <a:srcRect l="3382" t="7413" r="80328" b="68963"/>
          <a:stretch/>
        </p:blipFill>
        <p:spPr>
          <a:xfrm>
            <a:off x="9520005" y="630836"/>
            <a:ext cx="1986196" cy="816964"/>
          </a:xfrm>
          <a:prstGeom prst="rect">
            <a:avLst/>
          </a:prstGeom>
        </p:spPr>
      </p:pic>
    </p:spTree>
    <p:extLst>
      <p:ext uri="{BB962C8B-B14F-4D97-AF65-F5344CB8AC3E}">
        <p14:creationId xmlns:p14="http://schemas.microsoft.com/office/powerpoint/2010/main" val="2337694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377664-CA18-0A55-2080-B9C984A8942A}"/>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B87146F3-6998-9C4D-0669-6E541FCE8486}"/>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463B4719-7482-5AB9-EDFB-2B1C619412DF}"/>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11</a:t>
            </a:r>
          </a:p>
        </p:txBody>
      </p:sp>
      <p:sp>
        <p:nvSpPr>
          <p:cNvPr id="5" name="Rectangle 2">
            <a:extLst>
              <a:ext uri="{FF2B5EF4-FFF2-40B4-BE49-F238E27FC236}">
                <a16:creationId xmlns:a16="http://schemas.microsoft.com/office/drawing/2014/main" id="{C3681535-EAE6-ED12-0133-905B3075D485}"/>
              </a:ext>
            </a:extLst>
          </p:cNvPr>
          <p:cNvSpPr txBox="1">
            <a:spLocks noChangeArrowheads="1"/>
          </p:cNvSpPr>
          <p:nvPr/>
        </p:nvSpPr>
        <p:spPr bwMode="auto">
          <a:xfrm>
            <a:off x="1088136" y="2212975"/>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0" fontAlgn="base" latinLnBrk="0" hangingPunct="0">
              <a:spcBef>
                <a:spcPct val="0"/>
              </a:spcBef>
              <a:spcAft>
                <a:spcPts val="600"/>
              </a:spcAft>
              <a:buClrTx/>
              <a:buSzTx/>
              <a:buNone/>
              <a:tabLst/>
            </a:pPr>
            <a:r>
              <a:rPr kumimoji="0" lang="en-GB" altLang="en-US" sz="1600" b="1" i="0" u="none" strike="noStrike" cap="none" normalizeH="0" baseline="0" dirty="0">
                <a:ln>
                  <a:noFill/>
                </a:ln>
                <a:effectLst/>
                <a:latin typeface="IBM Plex Sans" panose="020B0503050203000203" pitchFamily="34" charset="0"/>
              </a:rPr>
              <a:t>Common Operations</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Arithmetic: </a:t>
            </a:r>
            <a:r>
              <a:rPr kumimoji="0" lang="en-GB" altLang="en-US" sz="1600" i="0" u="none" strike="noStrike" cap="none" normalizeH="0" baseline="0" dirty="0">
                <a:ln>
                  <a:noFill/>
                </a:ln>
                <a:effectLst/>
                <a:latin typeface="IBM Plex Sans" panose="020B0503050203000203" pitchFamily="34" charset="0"/>
              </a:rPr>
              <a:t>+, -, *, /</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Element-wise operations: </a:t>
            </a:r>
            <a:r>
              <a:rPr kumimoji="0" lang="en-GB" altLang="en-US" sz="1600" i="0" u="none" strike="noStrike" cap="none" normalizeH="0" baseline="0" dirty="0" err="1">
                <a:ln>
                  <a:noFill/>
                </a:ln>
                <a:effectLst/>
                <a:latin typeface="IBM Plex Sans" panose="020B0503050203000203" pitchFamily="34" charset="0"/>
              </a:rPr>
              <a:t>torch.sqrt</a:t>
            </a:r>
            <a:r>
              <a:rPr kumimoji="0" lang="en-GB" altLang="en-US" sz="1600" i="0" u="none" strike="noStrike" cap="none" normalizeH="0" baseline="0" dirty="0">
                <a:ln>
                  <a:noFill/>
                </a:ln>
                <a:effectLst/>
                <a:latin typeface="IBM Plex Sans" panose="020B0503050203000203" pitchFamily="34" charset="0"/>
              </a:rPr>
              <a:t>(), </a:t>
            </a:r>
            <a:r>
              <a:rPr kumimoji="0" lang="en-GB" altLang="en-US" sz="1600" i="0" u="none" strike="noStrike" cap="none" normalizeH="0" baseline="0" dirty="0" err="1">
                <a:ln>
                  <a:noFill/>
                </a:ln>
                <a:effectLst/>
                <a:latin typeface="IBM Plex Sans" panose="020B0503050203000203" pitchFamily="34" charset="0"/>
              </a:rPr>
              <a:t>torch.pow</a:t>
            </a:r>
            <a:r>
              <a:rPr kumimoji="0" lang="en-GB" altLang="en-US" sz="1600"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Reduction: </a:t>
            </a:r>
            <a:r>
              <a:rPr kumimoji="0" lang="en-GB" altLang="en-US" sz="1600" i="0" u="none" strike="noStrike" cap="none" normalizeH="0" baseline="0" dirty="0" err="1">
                <a:ln>
                  <a:noFill/>
                </a:ln>
                <a:effectLst/>
                <a:latin typeface="IBM Plex Sans" panose="020B0503050203000203" pitchFamily="34" charset="0"/>
              </a:rPr>
              <a:t>torch.sum</a:t>
            </a:r>
            <a:r>
              <a:rPr kumimoji="0" lang="en-GB" altLang="en-US" sz="1600" i="0" u="none" strike="noStrike" cap="none" normalizeH="0" baseline="0" dirty="0">
                <a:ln>
                  <a:noFill/>
                </a:ln>
                <a:effectLst/>
                <a:latin typeface="IBM Plex Sans" panose="020B0503050203000203" pitchFamily="34" charset="0"/>
              </a:rPr>
              <a:t>(), </a:t>
            </a:r>
            <a:r>
              <a:rPr kumimoji="0" lang="en-GB" altLang="en-US" sz="1600" i="0" u="none" strike="noStrike" cap="none" normalizeH="0" baseline="0" dirty="0" err="1">
                <a:ln>
                  <a:noFill/>
                </a:ln>
                <a:effectLst/>
                <a:latin typeface="IBM Plex Sans" panose="020B0503050203000203" pitchFamily="34" charset="0"/>
              </a:rPr>
              <a:t>torch.mean</a:t>
            </a:r>
            <a:r>
              <a:rPr kumimoji="0" lang="en-GB" altLang="en-US" sz="1600"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Comparisons: </a:t>
            </a:r>
            <a:r>
              <a:rPr kumimoji="0" lang="en-GB" altLang="en-US" sz="1600" i="0" u="none" strike="noStrike" cap="none" normalizeH="0" baseline="0" dirty="0">
                <a:ln>
                  <a:noFill/>
                </a:ln>
                <a:effectLst/>
                <a:latin typeface="IBM Plex Sans" panose="020B0503050203000203" pitchFamily="34" charset="0"/>
              </a:rPr>
              <a:t>&gt;, &lt;, ==</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In-place operations: </a:t>
            </a:r>
            <a:r>
              <a:rPr kumimoji="0" lang="en-GB" altLang="en-US" sz="1600" i="0" u="none" strike="noStrike" cap="none" normalizeH="0" baseline="0" dirty="0" err="1">
                <a:ln>
                  <a:noFill/>
                </a:ln>
                <a:effectLst/>
                <a:latin typeface="IBM Plex Sans" panose="020B0503050203000203" pitchFamily="34" charset="0"/>
              </a:rPr>
              <a:t>tensor.add</a:t>
            </a:r>
            <a:r>
              <a:rPr kumimoji="0" lang="en-GB" altLang="en-US" sz="1600" i="0" u="none" strike="noStrike" cap="none" normalizeH="0" baseline="0" dirty="0">
                <a:ln>
                  <a:noFill/>
                </a:ln>
                <a:effectLst/>
                <a:latin typeface="IBM Plex Sans" panose="020B0503050203000203" pitchFamily="34" charset="0"/>
              </a:rPr>
              <a:t>_(1) (note the underscore)</a:t>
            </a:r>
          </a:p>
        </p:txBody>
      </p:sp>
      <p:sp>
        <p:nvSpPr>
          <p:cNvPr id="6" name="Title 1">
            <a:extLst>
              <a:ext uri="{FF2B5EF4-FFF2-40B4-BE49-F238E27FC236}">
                <a16:creationId xmlns:a16="http://schemas.microsoft.com/office/drawing/2014/main" id="{C5C4A3D7-AF04-8933-4DB5-4D01890B117C}"/>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BASIC TENSOR</a:t>
            </a:r>
          </a:p>
          <a:p>
            <a:r>
              <a:rPr lang="en-US" dirty="0">
                <a:latin typeface="IBM Plex Mono" panose="020B0509050203000203" pitchFamily="49" charset="0"/>
              </a:rPr>
              <a:t>OPERATIONS</a:t>
            </a:r>
          </a:p>
        </p:txBody>
      </p:sp>
      <p:pic>
        <p:nvPicPr>
          <p:cNvPr id="2" name="Picture 1" descr="A screen shot of a computer program&#10;&#10;AI-generated content may be incorrect.">
            <a:extLst>
              <a:ext uri="{FF2B5EF4-FFF2-40B4-BE49-F238E27FC236}">
                <a16:creationId xmlns:a16="http://schemas.microsoft.com/office/drawing/2014/main" id="{BDB33121-0AB0-D4A2-2F98-C35536EB37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1324" y="1180592"/>
            <a:ext cx="6492240" cy="4658182"/>
          </a:xfrm>
          <a:prstGeom prst="rect">
            <a:avLst/>
          </a:prstGeom>
          <a:noFill/>
        </p:spPr>
      </p:pic>
    </p:spTree>
    <p:extLst>
      <p:ext uri="{BB962C8B-B14F-4D97-AF65-F5344CB8AC3E}">
        <p14:creationId xmlns:p14="http://schemas.microsoft.com/office/powerpoint/2010/main" val="1896432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ABDD5F-0B75-4FC4-37E3-6E76C6057930}"/>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B8154FDA-A615-3F3B-C0A8-8FCA011BC381}"/>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28DDED63-168E-3C31-155B-A81A5EDB2077}"/>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12</a:t>
            </a:r>
          </a:p>
        </p:txBody>
      </p:sp>
      <p:sp>
        <p:nvSpPr>
          <p:cNvPr id="5" name="Rectangle 2">
            <a:extLst>
              <a:ext uri="{FF2B5EF4-FFF2-40B4-BE49-F238E27FC236}">
                <a16:creationId xmlns:a16="http://schemas.microsoft.com/office/drawing/2014/main" id="{2A243F89-DAA0-A645-8DF2-68A86220E41A}"/>
              </a:ext>
            </a:extLst>
          </p:cNvPr>
          <p:cNvSpPr txBox="1">
            <a:spLocks noChangeArrowheads="1"/>
          </p:cNvSpPr>
          <p:nvPr/>
        </p:nvSpPr>
        <p:spPr bwMode="auto">
          <a:xfrm>
            <a:off x="1088136" y="2212975"/>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0" fontAlgn="base" latinLnBrk="0" hangingPunct="0">
              <a:lnSpc>
                <a:spcPct val="120000"/>
              </a:lnSpc>
              <a:spcBef>
                <a:spcPct val="0"/>
              </a:spcBef>
              <a:spcAft>
                <a:spcPts val="600"/>
              </a:spcAft>
              <a:buClrTx/>
              <a:buSzTx/>
              <a:buNone/>
              <a:tabLst/>
            </a:pPr>
            <a:r>
              <a:rPr kumimoji="0" lang="en-GB" altLang="en-US" sz="1600" b="1" i="0" u="none" strike="noStrike" cap="none" normalizeH="0" baseline="0" dirty="0">
                <a:ln>
                  <a:noFill/>
                </a:ln>
                <a:effectLst/>
                <a:latin typeface="IBM Plex Sans" panose="020B0503050203000203" pitchFamily="34" charset="0"/>
              </a:rPr>
              <a:t>Linear Algebra with </a:t>
            </a:r>
            <a:r>
              <a:rPr kumimoji="0" lang="en-GB" altLang="en-US" sz="1600" b="1" i="0" u="none" strike="noStrike" cap="none" normalizeH="0" baseline="0" dirty="0" err="1">
                <a:ln>
                  <a:noFill/>
                </a:ln>
                <a:effectLst/>
                <a:latin typeface="IBM Plex Sans" panose="020B0503050203000203" pitchFamily="34" charset="0"/>
              </a:rPr>
              <a:t>PyTorch</a:t>
            </a:r>
            <a:endParaRPr kumimoji="0" lang="en-GB" altLang="en-US" sz="1600" b="1" i="0" u="none" strike="noStrike" cap="none" normalizeH="0" baseline="0" dirty="0">
              <a:ln>
                <a:noFill/>
              </a:ln>
              <a:effectLst/>
              <a:latin typeface="IBM Plex Sans" panose="020B0503050203000203" pitchFamily="34" charset="0"/>
            </a:endParaRP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Matrix multiplication: </a:t>
            </a:r>
            <a:r>
              <a:rPr kumimoji="0" lang="en-GB" altLang="en-US" sz="1600" i="0" u="none" strike="noStrike" cap="none" normalizeH="0" baseline="0" dirty="0">
                <a:ln>
                  <a:noFill/>
                </a:ln>
                <a:effectLst/>
                <a:latin typeface="IBM Plex Sans" panose="020B0503050203000203" pitchFamily="34" charset="0"/>
              </a:rPr>
              <a:t>@ or </a:t>
            </a:r>
            <a:r>
              <a:rPr kumimoji="0" lang="en-GB" altLang="en-US" sz="1600" i="0" u="none" strike="noStrike" cap="none" normalizeH="0" baseline="0" dirty="0" err="1">
                <a:ln>
                  <a:noFill/>
                </a:ln>
                <a:effectLst/>
                <a:latin typeface="IBM Plex Sans" panose="020B0503050203000203" pitchFamily="34" charset="0"/>
              </a:rPr>
              <a:t>torch.matmul</a:t>
            </a:r>
            <a:r>
              <a:rPr kumimoji="0" lang="en-GB" altLang="en-US" sz="1600"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Transposition:</a:t>
            </a:r>
            <a:r>
              <a:rPr kumimoji="0" lang="en-GB" altLang="en-US" sz="1600" i="0" u="none" strike="noStrike" cap="none" normalizeH="0" baseline="0" dirty="0">
                <a:ln>
                  <a:noFill/>
                </a:ln>
                <a:effectLst/>
                <a:latin typeface="IBM Plex Sans" panose="020B0503050203000203" pitchFamily="34" charset="0"/>
              </a:rPr>
              <a:t> .T or </a:t>
            </a:r>
            <a:r>
              <a:rPr kumimoji="0" lang="en-GB" altLang="en-US" sz="1600" i="0" u="none" strike="noStrike" cap="none" normalizeH="0" baseline="0" dirty="0" err="1">
                <a:ln>
                  <a:noFill/>
                </a:ln>
                <a:effectLst/>
                <a:latin typeface="IBM Plex Sans" panose="020B0503050203000203" pitchFamily="34" charset="0"/>
              </a:rPr>
              <a:t>torch.transpose</a:t>
            </a:r>
            <a:r>
              <a:rPr kumimoji="0" lang="en-GB" altLang="en-US" sz="1600"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Inverse: </a:t>
            </a:r>
            <a:r>
              <a:rPr kumimoji="0" lang="en-GB" altLang="en-US" sz="1600" i="0" u="none" strike="noStrike" cap="none" normalizeH="0" baseline="0" dirty="0" err="1">
                <a:ln>
                  <a:noFill/>
                </a:ln>
                <a:effectLst/>
                <a:latin typeface="IBM Plex Sans" panose="020B0503050203000203" pitchFamily="34" charset="0"/>
              </a:rPr>
              <a:t>torch.inverse</a:t>
            </a:r>
            <a:r>
              <a:rPr kumimoji="0" lang="en-GB" altLang="en-US" sz="1600"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Determinant: </a:t>
            </a:r>
            <a:r>
              <a:rPr kumimoji="0" lang="en-GB" altLang="en-US" sz="1600" i="0" u="none" strike="noStrike" cap="none" normalizeH="0" baseline="0" dirty="0" err="1">
                <a:ln>
                  <a:noFill/>
                </a:ln>
                <a:effectLst/>
                <a:latin typeface="IBM Plex Sans" panose="020B0503050203000203" pitchFamily="34" charset="0"/>
              </a:rPr>
              <a:t>torch.det</a:t>
            </a:r>
            <a:r>
              <a:rPr kumimoji="0" lang="en-GB" altLang="en-US" sz="1600"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Eigenvalues: </a:t>
            </a:r>
            <a:r>
              <a:rPr kumimoji="0" lang="en-GB" altLang="en-US" sz="1600" i="0" u="none" strike="noStrike" cap="none" normalizeH="0" baseline="0" dirty="0" err="1">
                <a:ln>
                  <a:noFill/>
                </a:ln>
                <a:effectLst/>
                <a:latin typeface="IBM Plex Sans" panose="020B0503050203000203" pitchFamily="34" charset="0"/>
              </a:rPr>
              <a:t>torch.eig</a:t>
            </a:r>
            <a:r>
              <a:rPr kumimoji="0" lang="en-GB" altLang="en-US" sz="1600"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b="1" i="0" u="none" strike="noStrike" cap="none" normalizeH="0" baseline="0" dirty="0">
                <a:ln>
                  <a:noFill/>
                </a:ln>
                <a:effectLst/>
                <a:latin typeface="IBM Plex Sans" panose="020B0503050203000203" pitchFamily="34" charset="0"/>
              </a:rPr>
              <a:t>SVD: </a:t>
            </a:r>
            <a:r>
              <a:rPr kumimoji="0" lang="en-GB" altLang="en-US" sz="1600" i="0" u="none" strike="noStrike" cap="none" normalizeH="0" baseline="0" dirty="0" err="1">
                <a:ln>
                  <a:noFill/>
                </a:ln>
                <a:effectLst/>
                <a:latin typeface="IBM Plex Sans" panose="020B0503050203000203" pitchFamily="34" charset="0"/>
              </a:rPr>
              <a:t>torch.svd</a:t>
            </a:r>
            <a:r>
              <a:rPr kumimoji="0" lang="en-GB" altLang="en-US" sz="1600" i="0" u="none" strike="noStrike" cap="none" normalizeH="0" baseline="0" dirty="0">
                <a:ln>
                  <a:noFill/>
                </a:ln>
                <a:effectLst/>
                <a:latin typeface="IBM Plex Sans" panose="020B0503050203000203" pitchFamily="34" charset="0"/>
              </a:rPr>
              <a:t>()</a:t>
            </a:r>
          </a:p>
        </p:txBody>
      </p:sp>
      <p:sp>
        <p:nvSpPr>
          <p:cNvPr id="6" name="Title 1">
            <a:extLst>
              <a:ext uri="{FF2B5EF4-FFF2-40B4-BE49-F238E27FC236}">
                <a16:creationId xmlns:a16="http://schemas.microsoft.com/office/drawing/2014/main" id="{36BFB6C8-AC5C-941F-64D1-18ACEEE92402}"/>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MATRIX</a:t>
            </a:r>
          </a:p>
          <a:p>
            <a:r>
              <a:rPr lang="en-US" dirty="0">
                <a:latin typeface="IBM Plex Mono" panose="020B0509050203000203" pitchFamily="49" charset="0"/>
              </a:rPr>
              <a:t>OPERATIONS</a:t>
            </a:r>
          </a:p>
        </p:txBody>
      </p:sp>
      <p:pic>
        <p:nvPicPr>
          <p:cNvPr id="3" name="Picture 2" descr="A computer screen shot of a program&#10;&#10;AI-generated content may be incorrect.">
            <a:extLst>
              <a:ext uri="{FF2B5EF4-FFF2-40B4-BE49-F238E27FC236}">
                <a16:creationId xmlns:a16="http://schemas.microsoft.com/office/drawing/2014/main" id="{87C04148-B87B-8F00-A2CE-B00827D0C3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6494" y="861125"/>
            <a:ext cx="7430219" cy="5554089"/>
          </a:xfrm>
          <a:prstGeom prst="rect">
            <a:avLst/>
          </a:prstGeom>
          <a:noFill/>
        </p:spPr>
      </p:pic>
    </p:spTree>
    <p:extLst>
      <p:ext uri="{BB962C8B-B14F-4D97-AF65-F5344CB8AC3E}">
        <p14:creationId xmlns:p14="http://schemas.microsoft.com/office/powerpoint/2010/main" val="3743776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B505EC-3DE9-086C-7CF5-B10A7695B199}"/>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76C71FC8-99B0-D9C0-23B0-12BD3DFE6BAD}"/>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39789068-8DCB-0E5C-D5B5-4B4A64D7B4C3}"/>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13</a:t>
            </a:r>
          </a:p>
        </p:txBody>
      </p:sp>
      <p:sp>
        <p:nvSpPr>
          <p:cNvPr id="5" name="Rectangle 2">
            <a:extLst>
              <a:ext uri="{FF2B5EF4-FFF2-40B4-BE49-F238E27FC236}">
                <a16:creationId xmlns:a16="http://schemas.microsoft.com/office/drawing/2014/main" id="{A64FB5EC-D43B-F115-C0AD-1844F0544A6A}"/>
              </a:ext>
            </a:extLst>
          </p:cNvPr>
          <p:cNvSpPr txBox="1">
            <a:spLocks noChangeArrowheads="1"/>
          </p:cNvSpPr>
          <p:nvPr/>
        </p:nvSpPr>
        <p:spPr bwMode="auto">
          <a:xfrm>
            <a:off x="908314" y="1590294"/>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0" fontAlgn="base" latinLnBrk="0" hangingPunct="0">
              <a:lnSpc>
                <a:spcPct val="120000"/>
              </a:lnSpc>
              <a:spcBef>
                <a:spcPct val="0"/>
              </a:spcBef>
              <a:spcAft>
                <a:spcPts val="600"/>
              </a:spcAft>
              <a:buClrTx/>
              <a:buSzTx/>
              <a:buNone/>
              <a:tabLst/>
            </a:pPr>
            <a:r>
              <a:rPr kumimoji="0" lang="en-GB" altLang="en-US" sz="1600" b="1" i="0" u="none" strike="noStrike" cap="none" normalizeH="0" baseline="0" dirty="0">
                <a:ln>
                  <a:noFill/>
                </a:ln>
                <a:effectLst/>
                <a:latin typeface="IBM Plex Sans" panose="020B0503050203000203" pitchFamily="34" charset="0"/>
              </a:rPr>
              <a:t>Working with Different Shapes</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Automatic expansion of smaller tensors</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Rules follow NumPy broadcasting</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Eliminates need for explicit reshaping</a:t>
            </a:r>
          </a:p>
          <a:p>
            <a:pPr marR="0" lvl="0" defTabSz="914400" rtl="0" eaLnBrk="0" fontAlgn="base" latinLnBrk="0" hangingPunct="0">
              <a:lnSpc>
                <a:spcPct val="120000"/>
              </a:lnSpc>
              <a:spcBef>
                <a:spcPct val="0"/>
              </a:spcBef>
              <a:spcAft>
                <a:spcPts val="600"/>
              </a:spcAft>
              <a:buClrTx/>
              <a:buSzTx/>
              <a:tabLst/>
            </a:pPr>
            <a:endParaRPr kumimoji="0" lang="en-GB" altLang="en-US" sz="1600" b="1" i="0" u="none" strike="noStrike" cap="none" normalizeH="0" baseline="0" dirty="0">
              <a:ln>
                <a:noFill/>
              </a:ln>
              <a:effectLst/>
              <a:latin typeface="IBM Plex Sans" panose="020B0503050203000203" pitchFamily="34" charset="0"/>
            </a:endParaRPr>
          </a:p>
          <a:p>
            <a:pPr marL="0" marR="0" lvl="0" indent="0" defTabSz="914400" rtl="0" eaLnBrk="0" fontAlgn="base" latinLnBrk="0" hangingPunct="0">
              <a:lnSpc>
                <a:spcPct val="120000"/>
              </a:lnSpc>
              <a:spcBef>
                <a:spcPct val="0"/>
              </a:spcBef>
              <a:spcAft>
                <a:spcPts val="600"/>
              </a:spcAft>
              <a:buClrTx/>
              <a:buSzTx/>
              <a:buNone/>
              <a:tabLst/>
            </a:pPr>
            <a:r>
              <a:rPr kumimoji="0" lang="en-GB" altLang="en-US" sz="1600" b="1" i="0" u="none" strike="noStrike" cap="none" normalizeH="0" baseline="0" dirty="0">
                <a:ln>
                  <a:noFill/>
                </a:ln>
                <a:effectLst/>
                <a:latin typeface="IBM Plex Sans" panose="020B0503050203000203" pitchFamily="34" charset="0"/>
              </a:rPr>
              <a:t>Examples:</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Add scalar to matrix</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Multiply matrix by row/column vector</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Scale batches of data</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Powerful but requires understanding</a:t>
            </a:r>
          </a:p>
        </p:txBody>
      </p:sp>
      <p:sp>
        <p:nvSpPr>
          <p:cNvPr id="6" name="Title 1">
            <a:extLst>
              <a:ext uri="{FF2B5EF4-FFF2-40B4-BE49-F238E27FC236}">
                <a16:creationId xmlns:a16="http://schemas.microsoft.com/office/drawing/2014/main" id="{85FDC6F3-3DA6-6387-8B6D-62E58729A8E2}"/>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Broadcasting</a:t>
            </a:r>
          </a:p>
        </p:txBody>
      </p:sp>
      <p:pic>
        <p:nvPicPr>
          <p:cNvPr id="2" name="Picture 1" descr="A screenshot of a computer program&#10;&#10;AI-generated content may be incorrect.">
            <a:extLst>
              <a:ext uri="{FF2B5EF4-FFF2-40B4-BE49-F238E27FC236}">
                <a16:creationId xmlns:a16="http://schemas.microsoft.com/office/drawing/2014/main" id="{EC7866BE-9E33-3FCC-9682-A5D1A84922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5901" y="801149"/>
            <a:ext cx="7171592" cy="5647628"/>
          </a:xfrm>
          <a:prstGeom prst="rect">
            <a:avLst/>
          </a:prstGeom>
          <a:noFill/>
        </p:spPr>
      </p:pic>
    </p:spTree>
    <p:extLst>
      <p:ext uri="{BB962C8B-B14F-4D97-AF65-F5344CB8AC3E}">
        <p14:creationId xmlns:p14="http://schemas.microsoft.com/office/powerpoint/2010/main" val="1959960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082CBC-13AC-8385-96CE-F0A7E3CEBC7A}"/>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0E3D53FF-A338-8B85-018C-EA92F3AC0E52}"/>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CFECA0ED-952F-8F39-AE21-64C4C7ECF3BB}"/>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14</a:t>
            </a:r>
          </a:p>
        </p:txBody>
      </p:sp>
      <p:sp>
        <p:nvSpPr>
          <p:cNvPr id="5" name="Rectangle 2">
            <a:extLst>
              <a:ext uri="{FF2B5EF4-FFF2-40B4-BE49-F238E27FC236}">
                <a16:creationId xmlns:a16="http://schemas.microsoft.com/office/drawing/2014/main" id="{D988578A-4AAD-40B1-DD32-1AB3FD44D671}"/>
              </a:ext>
            </a:extLst>
          </p:cNvPr>
          <p:cNvSpPr txBox="1">
            <a:spLocks noChangeArrowheads="1"/>
          </p:cNvSpPr>
          <p:nvPr/>
        </p:nvSpPr>
        <p:spPr bwMode="auto">
          <a:xfrm>
            <a:off x="6096000" y="843982"/>
            <a:ext cx="5421406"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0" fontAlgn="base" latinLnBrk="0" hangingPunct="0">
              <a:lnSpc>
                <a:spcPct val="120000"/>
              </a:lnSpc>
              <a:spcBef>
                <a:spcPct val="0"/>
              </a:spcBef>
              <a:spcAft>
                <a:spcPts val="600"/>
              </a:spcAft>
              <a:buClrTx/>
              <a:buSzTx/>
              <a:buNone/>
              <a:tabLst/>
            </a:pPr>
            <a:r>
              <a:rPr kumimoji="0" lang="en-GB" altLang="en-US" sz="1200" b="1" i="0" u="none" strike="noStrike" cap="none" normalizeH="0" baseline="0" dirty="0">
                <a:ln>
                  <a:noFill/>
                </a:ln>
                <a:effectLst/>
                <a:latin typeface="IBM Plex Sans" panose="020B0503050203000203" pitchFamily="34" charset="0"/>
              </a:rPr>
              <a:t>Changing Tensor Dimensions</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200" b="1" i="0" u="none" strike="noStrike" cap="none" normalizeH="0" baseline="0" dirty="0">
                <a:ln>
                  <a:noFill/>
                </a:ln>
                <a:effectLst/>
                <a:latin typeface="IBM Plex Sans" panose="020B0503050203000203" pitchFamily="34" charset="0"/>
              </a:rPr>
              <a:t>reshape() </a:t>
            </a:r>
            <a:r>
              <a:rPr kumimoji="0" lang="en-GB" altLang="en-US" sz="1200" i="0" u="none" strike="noStrike" cap="none" normalizeH="0" baseline="0" dirty="0">
                <a:ln>
                  <a:noFill/>
                </a:ln>
                <a:effectLst/>
                <a:latin typeface="IBM Plex Sans" panose="020B0503050203000203" pitchFamily="34" charset="0"/>
              </a:rPr>
              <a:t>- new shape, possibly new memory</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200" b="1" i="0" u="none" strike="noStrike" cap="none" normalizeH="0" baseline="0" dirty="0">
                <a:ln>
                  <a:noFill/>
                </a:ln>
                <a:effectLst/>
                <a:latin typeface="IBM Plex Sans" panose="020B0503050203000203" pitchFamily="34" charset="0"/>
              </a:rPr>
              <a:t>view() </a:t>
            </a:r>
            <a:r>
              <a:rPr kumimoji="0" lang="en-GB" altLang="en-US" sz="1200" i="0" u="none" strike="noStrike" cap="none" normalizeH="0" baseline="0" dirty="0">
                <a:ln>
                  <a:noFill/>
                </a:ln>
                <a:effectLst/>
                <a:latin typeface="IBM Plex Sans" panose="020B0503050203000203" pitchFamily="34" charset="0"/>
              </a:rPr>
              <a:t>- new shape, same memory (must be contiguous)</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200" b="1" i="0" u="none" strike="noStrike" cap="none" normalizeH="0" baseline="0" dirty="0">
                <a:ln>
                  <a:noFill/>
                </a:ln>
                <a:effectLst/>
                <a:latin typeface="IBM Plex Sans" panose="020B0503050203000203" pitchFamily="34" charset="0"/>
              </a:rPr>
              <a:t>squeeze() </a:t>
            </a:r>
            <a:r>
              <a:rPr kumimoji="0" lang="en-GB" altLang="en-US" sz="1200" i="0" u="none" strike="noStrike" cap="none" normalizeH="0" baseline="0" dirty="0">
                <a:ln>
                  <a:noFill/>
                </a:ln>
                <a:effectLst/>
                <a:latin typeface="IBM Plex Sans" panose="020B0503050203000203" pitchFamily="34" charset="0"/>
              </a:rPr>
              <a:t>- remove dimensions of size 1</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200" b="1" i="0" u="none" strike="noStrike" cap="none" normalizeH="0" baseline="0" dirty="0" err="1">
                <a:ln>
                  <a:noFill/>
                </a:ln>
                <a:effectLst/>
                <a:latin typeface="IBM Plex Sans" panose="020B0503050203000203" pitchFamily="34" charset="0"/>
              </a:rPr>
              <a:t>unsqueeze</a:t>
            </a:r>
            <a:r>
              <a:rPr kumimoji="0" lang="en-GB" altLang="en-US" sz="1200" b="1" i="0" u="none" strike="noStrike" cap="none" normalizeH="0" baseline="0" dirty="0">
                <a:ln>
                  <a:noFill/>
                </a:ln>
                <a:effectLst/>
                <a:latin typeface="IBM Plex Sans" panose="020B0503050203000203" pitchFamily="34" charset="0"/>
              </a:rPr>
              <a:t>() </a:t>
            </a:r>
            <a:r>
              <a:rPr kumimoji="0" lang="en-GB" altLang="en-US" sz="1200" i="0" u="none" strike="noStrike" cap="none" normalizeH="0" baseline="0" dirty="0">
                <a:ln>
                  <a:noFill/>
                </a:ln>
                <a:effectLst/>
                <a:latin typeface="IBM Plex Sans" panose="020B0503050203000203" pitchFamily="34" charset="0"/>
              </a:rPr>
              <a:t>- add dimension of size 1</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200" b="1" i="0" u="none" strike="noStrike" cap="none" normalizeH="0" baseline="0" dirty="0">
                <a:ln>
                  <a:noFill/>
                </a:ln>
                <a:effectLst/>
                <a:latin typeface="IBM Plex Sans" panose="020B0503050203000203" pitchFamily="34" charset="0"/>
              </a:rPr>
              <a:t>expand() </a:t>
            </a:r>
            <a:r>
              <a:rPr kumimoji="0" lang="en-GB" altLang="en-US" sz="1200" i="0" u="none" strike="noStrike" cap="none" normalizeH="0" baseline="0" dirty="0">
                <a:ln>
                  <a:noFill/>
                </a:ln>
                <a:effectLst/>
                <a:latin typeface="IBM Plex Sans" panose="020B0503050203000203" pitchFamily="34" charset="0"/>
              </a:rPr>
              <a:t>- broadcast dimensions without copying</a:t>
            </a:r>
          </a:p>
        </p:txBody>
      </p:sp>
      <p:sp>
        <p:nvSpPr>
          <p:cNvPr id="6" name="Title 1">
            <a:extLst>
              <a:ext uri="{FF2B5EF4-FFF2-40B4-BE49-F238E27FC236}">
                <a16:creationId xmlns:a16="http://schemas.microsoft.com/office/drawing/2014/main" id="{42411472-C511-C082-8A7B-EFDF2BF4D53F}"/>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RESHAPING</a:t>
            </a:r>
          </a:p>
        </p:txBody>
      </p:sp>
      <p:pic>
        <p:nvPicPr>
          <p:cNvPr id="3" name="Picture 2" descr="A screenshot of a computer program&#10;&#10;AI-generated content may be incorrect.">
            <a:extLst>
              <a:ext uri="{FF2B5EF4-FFF2-40B4-BE49-F238E27FC236}">
                <a16:creationId xmlns:a16="http://schemas.microsoft.com/office/drawing/2014/main" id="{D5B830F5-7903-6292-9DF5-A0A52CADF3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9348" y="2433778"/>
            <a:ext cx="7496152" cy="3860519"/>
          </a:xfrm>
          <a:prstGeom prst="rect">
            <a:avLst/>
          </a:prstGeom>
          <a:noFill/>
        </p:spPr>
      </p:pic>
    </p:spTree>
    <p:extLst>
      <p:ext uri="{BB962C8B-B14F-4D97-AF65-F5344CB8AC3E}">
        <p14:creationId xmlns:p14="http://schemas.microsoft.com/office/powerpoint/2010/main" val="3401955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AA441-416C-2BAC-7CB3-C56059070432}"/>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2E51D343-822B-3266-3491-ACE22F1B87CA}"/>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AC4979D4-D92B-0211-0512-E96B2A23FCC8}"/>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15</a:t>
            </a:r>
          </a:p>
        </p:txBody>
      </p:sp>
      <p:sp>
        <p:nvSpPr>
          <p:cNvPr id="5" name="Rectangle 2">
            <a:extLst>
              <a:ext uri="{FF2B5EF4-FFF2-40B4-BE49-F238E27FC236}">
                <a16:creationId xmlns:a16="http://schemas.microsoft.com/office/drawing/2014/main" id="{4972C1CC-3F60-4CE7-E8AA-05B61237422B}"/>
              </a:ext>
            </a:extLst>
          </p:cNvPr>
          <p:cNvSpPr txBox="1">
            <a:spLocks noChangeArrowheads="1"/>
          </p:cNvSpPr>
          <p:nvPr/>
        </p:nvSpPr>
        <p:spPr bwMode="auto">
          <a:xfrm>
            <a:off x="908314" y="2114733"/>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0" fontAlgn="base" latinLnBrk="0" hangingPunct="0">
              <a:spcBef>
                <a:spcPct val="0"/>
              </a:spcBef>
              <a:spcAft>
                <a:spcPts val="600"/>
              </a:spcAft>
              <a:buClrTx/>
              <a:buSzTx/>
              <a:buNone/>
              <a:tabLst/>
            </a:pPr>
            <a:r>
              <a:rPr kumimoji="0" lang="en-GB" altLang="en-US" sz="1600" b="1" i="0" u="none" strike="noStrike" cap="none" normalizeH="0" baseline="0" dirty="0">
                <a:ln>
                  <a:noFill/>
                </a:ln>
                <a:effectLst/>
                <a:latin typeface="IBM Plex Sans" panose="020B0503050203000203" pitchFamily="34" charset="0"/>
              </a:rPr>
              <a:t>Computing Gradients</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Enable tracking with </a:t>
            </a:r>
            <a:r>
              <a:rPr kumimoji="0" lang="en-GB" altLang="en-US" sz="1600" b="1" i="0" u="none" strike="noStrike" cap="none" normalizeH="0" baseline="0" dirty="0" err="1">
                <a:ln>
                  <a:noFill/>
                </a:ln>
                <a:effectLst/>
                <a:latin typeface="IBM Plex Sans" panose="020B0503050203000203" pitchFamily="34" charset="0"/>
              </a:rPr>
              <a:t>requires_grad</a:t>
            </a:r>
            <a:r>
              <a:rPr kumimoji="0" lang="en-GB" altLang="en-US" sz="1600" b="1" i="0" u="none" strike="noStrike" cap="none" normalizeH="0" baseline="0" dirty="0">
                <a:ln>
                  <a:noFill/>
                </a:ln>
                <a:effectLst/>
                <a:latin typeface="IBM Plex Sans" panose="020B0503050203000203" pitchFamily="34" charset="0"/>
              </a:rPr>
              <a:t>=True</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Build computation graph through operations</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Call </a:t>
            </a:r>
            <a:r>
              <a:rPr kumimoji="0" lang="en-GB" altLang="en-US" sz="1600" b="1" i="0" u="none" strike="noStrike" cap="none" normalizeH="0" baseline="0" dirty="0">
                <a:ln>
                  <a:noFill/>
                </a:ln>
                <a:effectLst/>
                <a:latin typeface="IBM Plex Sans" panose="020B0503050203000203" pitchFamily="34" charset="0"/>
              </a:rPr>
              <a:t>backward() </a:t>
            </a:r>
            <a:r>
              <a:rPr kumimoji="0" lang="en-GB" altLang="en-US" sz="1600" i="0" u="none" strike="noStrike" cap="none" normalizeH="0" baseline="0" dirty="0">
                <a:ln>
                  <a:noFill/>
                </a:ln>
                <a:effectLst/>
                <a:latin typeface="IBM Plex Sans" panose="020B0503050203000203" pitchFamily="34" charset="0"/>
              </a:rPr>
              <a:t>to compute gradients</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600" i="0" u="none" strike="noStrike" cap="none" normalizeH="0" baseline="0" dirty="0">
                <a:ln>
                  <a:noFill/>
                </a:ln>
                <a:effectLst/>
                <a:latin typeface="IBM Plex Sans" panose="020B0503050203000203" pitchFamily="34" charset="0"/>
              </a:rPr>
              <a:t>Access gradients via </a:t>
            </a:r>
            <a:r>
              <a:rPr kumimoji="0" lang="en-GB" altLang="en-US" sz="1600" b="1" i="0" u="none" strike="noStrike" cap="none" normalizeH="0" baseline="0" dirty="0" err="1">
                <a:ln>
                  <a:noFill/>
                </a:ln>
                <a:effectLst/>
                <a:latin typeface="IBM Plex Sans" panose="020B0503050203000203" pitchFamily="34" charset="0"/>
              </a:rPr>
              <a:t>tensor.grad</a:t>
            </a:r>
            <a:endParaRPr kumimoji="0" lang="en-GB" altLang="en-US" sz="1600" b="1" i="0" u="none" strike="noStrike" cap="none" normalizeH="0" baseline="0" dirty="0">
              <a:ln>
                <a:noFill/>
              </a:ln>
              <a:effectLst/>
              <a:latin typeface="IBM Plex Sans" panose="020B0503050203000203" pitchFamily="34" charset="0"/>
            </a:endParaRPr>
          </a:p>
        </p:txBody>
      </p:sp>
      <p:sp>
        <p:nvSpPr>
          <p:cNvPr id="6" name="Title 1">
            <a:extLst>
              <a:ext uri="{FF2B5EF4-FFF2-40B4-BE49-F238E27FC236}">
                <a16:creationId xmlns:a16="http://schemas.microsoft.com/office/drawing/2014/main" id="{1635CADC-C9C6-E9DD-5F3F-F39A4F1E2A4F}"/>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Using </a:t>
            </a:r>
            <a:r>
              <a:rPr lang="en-US" dirty="0" err="1">
                <a:latin typeface="IBM Plex Mono" panose="020B0509050203000203" pitchFamily="49" charset="0"/>
              </a:rPr>
              <a:t>autograd</a:t>
            </a:r>
            <a:endParaRPr lang="en-US" dirty="0">
              <a:latin typeface="IBM Plex Mono" panose="020B0509050203000203" pitchFamily="49" charset="0"/>
            </a:endParaRPr>
          </a:p>
        </p:txBody>
      </p:sp>
      <p:pic>
        <p:nvPicPr>
          <p:cNvPr id="3" name="Picture 2" descr="A screenshot of a computer program&#10;&#10;AI-generated content may be incorrect.">
            <a:extLst>
              <a:ext uri="{FF2B5EF4-FFF2-40B4-BE49-F238E27FC236}">
                <a16:creationId xmlns:a16="http://schemas.microsoft.com/office/drawing/2014/main" id="{25EA3E96-C26E-520D-E662-F5EF9100FFB7}"/>
              </a:ext>
            </a:extLst>
          </p:cNvPr>
          <p:cNvPicPr>
            <a:picLocks noChangeAspect="1"/>
          </p:cNvPicPr>
          <p:nvPr/>
        </p:nvPicPr>
        <p:blipFill>
          <a:blip r:embed="rId3">
            <a:extLst>
              <a:ext uri="{28A0092B-C50C-407E-A947-70E740481C1C}">
                <a14:useLocalDpi xmlns:a14="http://schemas.microsoft.com/office/drawing/2010/main" val="0"/>
              </a:ext>
            </a:extLst>
          </a:blip>
          <a:srcRect r="10094"/>
          <a:stretch/>
        </p:blipFill>
        <p:spPr>
          <a:xfrm>
            <a:off x="6243351" y="102907"/>
            <a:ext cx="4568272" cy="6535271"/>
          </a:xfrm>
          <a:prstGeom prst="rect">
            <a:avLst/>
          </a:prstGeom>
          <a:noFill/>
        </p:spPr>
      </p:pic>
    </p:spTree>
    <p:extLst>
      <p:ext uri="{BB962C8B-B14F-4D97-AF65-F5344CB8AC3E}">
        <p14:creationId xmlns:p14="http://schemas.microsoft.com/office/powerpoint/2010/main" val="1023546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9F653-BBC6-323C-DCE2-0257AFB28CE9}"/>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3A7B666E-18FF-6D00-A234-C0311E347345}"/>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E6ADB16E-3825-E2D8-D740-013D86A6D508}"/>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16</a:t>
            </a:r>
          </a:p>
        </p:txBody>
      </p:sp>
      <p:sp>
        <p:nvSpPr>
          <p:cNvPr id="5" name="Rectangle 2">
            <a:extLst>
              <a:ext uri="{FF2B5EF4-FFF2-40B4-BE49-F238E27FC236}">
                <a16:creationId xmlns:a16="http://schemas.microsoft.com/office/drawing/2014/main" id="{BE6BA248-74C3-8BCB-9F62-A192C9ED0F18}"/>
              </a:ext>
            </a:extLst>
          </p:cNvPr>
          <p:cNvSpPr txBox="1">
            <a:spLocks noChangeArrowheads="1"/>
          </p:cNvSpPr>
          <p:nvPr/>
        </p:nvSpPr>
        <p:spPr bwMode="auto">
          <a:xfrm>
            <a:off x="6169960" y="632936"/>
            <a:ext cx="5421406" cy="2486784"/>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0" fontAlgn="base" latinLnBrk="0" hangingPunct="0">
              <a:spcBef>
                <a:spcPct val="0"/>
              </a:spcBef>
              <a:spcAft>
                <a:spcPts val="600"/>
              </a:spcAft>
              <a:buClrTx/>
              <a:buSzTx/>
              <a:buNone/>
              <a:tabLst/>
            </a:pPr>
            <a:r>
              <a:rPr kumimoji="0" lang="en-GB" altLang="en-US" sz="1400" b="1" i="0" u="none" strike="noStrike" cap="none" normalizeH="0" baseline="0" dirty="0">
                <a:ln>
                  <a:noFill/>
                </a:ln>
                <a:effectLst/>
                <a:latin typeface="IBM Plex Sans" panose="020B0503050203000203" pitchFamily="34" charset="0"/>
              </a:rPr>
              <a:t>From Raw Data to Tensors</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400" i="0" u="none" strike="noStrike" cap="none" normalizeH="0" baseline="0" dirty="0">
                <a:ln>
                  <a:noFill/>
                </a:ln>
                <a:effectLst/>
                <a:latin typeface="IBM Plex Sans" panose="020B0503050203000203" pitchFamily="34" charset="0"/>
              </a:rPr>
              <a:t>Common data sources: CSV, images, text</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400" i="0" u="none" strike="noStrike" cap="none" normalizeH="0" baseline="0" dirty="0">
                <a:ln>
                  <a:noFill/>
                </a:ln>
                <a:effectLst/>
                <a:latin typeface="IBM Plex Sans" panose="020B0503050203000203" pitchFamily="34" charset="0"/>
              </a:rPr>
              <a:t>Using pandas to load structured data</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400" i="0" u="none" strike="noStrike" cap="none" normalizeH="0" baseline="0" dirty="0">
                <a:ln>
                  <a:noFill/>
                </a:ln>
                <a:effectLst/>
                <a:latin typeface="IBM Plex Sans" panose="020B0503050203000203" pitchFamily="34" charset="0"/>
              </a:rPr>
              <a:t>Converting to tensors:</a:t>
            </a:r>
          </a:p>
          <a:p>
            <a:pPr lvl="2" eaLnBrk="0" fontAlgn="base" hangingPunct="0">
              <a:spcBef>
                <a:spcPct val="0"/>
              </a:spcBef>
              <a:spcAft>
                <a:spcPts val="600"/>
              </a:spcAft>
            </a:pPr>
            <a:r>
              <a:rPr kumimoji="0" lang="en-GB" altLang="en-US" sz="1400" b="1" i="0" u="none" strike="noStrike" cap="none" normalizeH="0" baseline="0" dirty="0" err="1">
                <a:ln>
                  <a:noFill/>
                </a:ln>
                <a:effectLst/>
                <a:latin typeface="IBM Plex Sans" panose="020B0503050203000203" pitchFamily="34" charset="0"/>
              </a:rPr>
              <a:t>df</a:t>
            </a:r>
            <a:r>
              <a:rPr kumimoji="0" lang="en-GB" altLang="en-US" sz="1400" b="1" i="0" u="none" strike="noStrike" cap="none" normalizeH="0" baseline="0" dirty="0">
                <a:ln>
                  <a:noFill/>
                </a:ln>
                <a:effectLst/>
                <a:latin typeface="IBM Plex Sans" panose="020B0503050203000203" pitchFamily="34" charset="0"/>
              </a:rPr>
              <a:t> = </a:t>
            </a:r>
            <a:r>
              <a:rPr kumimoji="0" lang="en-GB" altLang="en-US" sz="1400" b="1" i="0" u="none" strike="noStrike" cap="none" normalizeH="0" baseline="0" dirty="0" err="1">
                <a:ln>
                  <a:noFill/>
                </a:ln>
                <a:effectLst/>
                <a:latin typeface="IBM Plex Sans" panose="020B0503050203000203" pitchFamily="34" charset="0"/>
              </a:rPr>
              <a:t>pd.read_csv</a:t>
            </a:r>
            <a:r>
              <a:rPr kumimoji="0" lang="en-GB" altLang="en-US" sz="1400" b="1" i="0" u="none" strike="noStrike" cap="none" normalizeH="0" baseline="0" dirty="0">
                <a:ln>
                  <a:noFill/>
                </a:ln>
                <a:effectLst/>
                <a:latin typeface="IBM Plex Sans" panose="020B0503050203000203" pitchFamily="34" charset="0"/>
              </a:rPr>
              <a:t>('data.csv')</a:t>
            </a:r>
          </a:p>
          <a:p>
            <a:pPr lvl="2" eaLnBrk="0" fontAlgn="base" hangingPunct="0">
              <a:spcBef>
                <a:spcPct val="0"/>
              </a:spcBef>
              <a:spcAft>
                <a:spcPts val="600"/>
              </a:spcAft>
            </a:pPr>
            <a:r>
              <a:rPr kumimoji="0" lang="en-GB" altLang="en-US" sz="1400" b="1" i="0" u="none" strike="noStrike" cap="none" normalizeH="0" baseline="0" dirty="0">
                <a:ln>
                  <a:noFill/>
                </a:ln>
                <a:effectLst/>
                <a:latin typeface="IBM Plex Sans" panose="020B0503050203000203" pitchFamily="34" charset="0"/>
              </a:rPr>
              <a:t>tensor = </a:t>
            </a:r>
            <a:r>
              <a:rPr kumimoji="0" lang="en-GB" altLang="en-US" sz="1400" b="1" i="0" u="none" strike="noStrike" cap="none" normalizeH="0" baseline="0" dirty="0" err="1">
                <a:ln>
                  <a:noFill/>
                </a:ln>
                <a:effectLst/>
                <a:latin typeface="IBM Plex Sans" panose="020B0503050203000203" pitchFamily="34" charset="0"/>
              </a:rPr>
              <a:t>torch.tensor</a:t>
            </a:r>
            <a:r>
              <a:rPr kumimoji="0" lang="en-GB" altLang="en-US" sz="1400" b="1" i="0" u="none" strike="noStrike" cap="none" normalizeH="0" baseline="0" dirty="0">
                <a:ln>
                  <a:noFill/>
                </a:ln>
                <a:effectLst/>
                <a:latin typeface="IBM Plex Sans" panose="020B0503050203000203" pitchFamily="34" charset="0"/>
              </a:rPr>
              <a:t>(</a:t>
            </a:r>
            <a:r>
              <a:rPr kumimoji="0" lang="en-GB" altLang="en-US" sz="1400" b="1" i="0" u="none" strike="noStrike" cap="none" normalizeH="0" baseline="0" dirty="0" err="1">
                <a:ln>
                  <a:noFill/>
                </a:ln>
                <a:effectLst/>
                <a:latin typeface="IBM Plex Sans" panose="020B0503050203000203" pitchFamily="34" charset="0"/>
              </a:rPr>
              <a:t>df.values</a:t>
            </a:r>
            <a:r>
              <a:rPr kumimoji="0" lang="en-GB" altLang="en-US" sz="1400" b="1"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sz="1400" i="0" u="none" strike="noStrike" cap="none" normalizeH="0" baseline="0" dirty="0" err="1">
                <a:ln>
                  <a:noFill/>
                </a:ln>
                <a:effectLst/>
                <a:latin typeface="IBM Plex Sans" panose="020B0503050203000203" pitchFamily="34" charset="0"/>
              </a:rPr>
              <a:t>DataFrames</a:t>
            </a:r>
            <a:r>
              <a:rPr kumimoji="0" lang="en-GB" altLang="en-US" sz="1400" i="0" u="none" strike="noStrike" cap="none" normalizeH="0" baseline="0" dirty="0">
                <a:ln>
                  <a:noFill/>
                </a:ln>
                <a:effectLst/>
                <a:latin typeface="IBM Plex Sans" panose="020B0503050203000203" pitchFamily="34" charset="0"/>
              </a:rPr>
              <a:t> as an intermediate representation</a:t>
            </a:r>
          </a:p>
        </p:txBody>
      </p:sp>
      <p:sp>
        <p:nvSpPr>
          <p:cNvPr id="6" name="Title 1">
            <a:extLst>
              <a:ext uri="{FF2B5EF4-FFF2-40B4-BE49-F238E27FC236}">
                <a16:creationId xmlns:a16="http://schemas.microsoft.com/office/drawing/2014/main" id="{F5118DE6-F338-7E9E-B524-66140A03D946}"/>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LOADING DATA</a:t>
            </a:r>
          </a:p>
        </p:txBody>
      </p:sp>
      <p:pic>
        <p:nvPicPr>
          <p:cNvPr id="2" name="Picture 1" descr="A screen shot of a computer code&#10;&#10;AI-generated content may be incorrect.">
            <a:extLst>
              <a:ext uri="{FF2B5EF4-FFF2-40B4-BE49-F238E27FC236}">
                <a16:creationId xmlns:a16="http://schemas.microsoft.com/office/drawing/2014/main" id="{7FA6F5A2-7978-CC8B-3F3E-4F328F5D09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3850" y="2829489"/>
            <a:ext cx="8212220" cy="3613376"/>
          </a:xfrm>
          <a:prstGeom prst="rect">
            <a:avLst/>
          </a:prstGeom>
          <a:noFill/>
        </p:spPr>
      </p:pic>
    </p:spTree>
    <p:extLst>
      <p:ext uri="{BB962C8B-B14F-4D97-AF65-F5344CB8AC3E}">
        <p14:creationId xmlns:p14="http://schemas.microsoft.com/office/powerpoint/2010/main" val="1072313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C03D28-09EA-21D2-1F3A-B840222F39E7}"/>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3E1D4F97-2149-4F22-4925-E4746E616C04}"/>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D75C4F7F-F0DB-64F0-D2BF-03B0CA27510A}"/>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17</a:t>
            </a:r>
          </a:p>
        </p:txBody>
      </p:sp>
      <p:sp>
        <p:nvSpPr>
          <p:cNvPr id="5" name="Rectangle 2">
            <a:extLst>
              <a:ext uri="{FF2B5EF4-FFF2-40B4-BE49-F238E27FC236}">
                <a16:creationId xmlns:a16="http://schemas.microsoft.com/office/drawing/2014/main" id="{64A825C8-FD04-CEC9-D2DB-936A8E2C4BE5}"/>
              </a:ext>
            </a:extLst>
          </p:cNvPr>
          <p:cNvSpPr txBox="1">
            <a:spLocks noChangeArrowheads="1"/>
          </p:cNvSpPr>
          <p:nvPr/>
        </p:nvSpPr>
        <p:spPr bwMode="auto">
          <a:xfrm>
            <a:off x="820906" y="2114733"/>
            <a:ext cx="5250439"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0" fontAlgn="base" latinLnBrk="0" hangingPunct="0">
              <a:lnSpc>
                <a:spcPct val="120000"/>
              </a:lnSpc>
              <a:spcBef>
                <a:spcPct val="0"/>
              </a:spcBef>
              <a:spcAft>
                <a:spcPts val="600"/>
              </a:spcAft>
              <a:buClrTx/>
              <a:buSzTx/>
              <a:buNone/>
              <a:tabLst/>
            </a:pPr>
            <a:r>
              <a:rPr kumimoji="0" lang="en-GB" altLang="en-US" sz="1400" b="1" i="0" u="none" strike="noStrike" cap="none" normalizeH="0" baseline="0" dirty="0">
                <a:ln>
                  <a:noFill/>
                </a:ln>
                <a:effectLst/>
                <a:latin typeface="IBM Plex Sans" panose="020B0503050203000203" pitchFamily="34" charset="0"/>
              </a:rPr>
              <a:t>Leveraging Hardware</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400" b="1" i="0" u="none" strike="noStrike" cap="none" normalizeH="0" baseline="0" dirty="0">
                <a:ln>
                  <a:noFill/>
                </a:ln>
                <a:effectLst/>
                <a:latin typeface="IBM Plex Sans" panose="020B0503050203000203" pitchFamily="34" charset="0"/>
              </a:rPr>
              <a:t>Check availability: </a:t>
            </a:r>
            <a:r>
              <a:rPr kumimoji="0" lang="en-GB" altLang="en-US" sz="1400" i="0" u="none" strike="noStrike" cap="none" normalizeH="0" baseline="0" dirty="0" err="1">
                <a:ln>
                  <a:noFill/>
                </a:ln>
                <a:effectLst/>
                <a:latin typeface="IBM Plex Sans" panose="020B0503050203000203" pitchFamily="34" charset="0"/>
              </a:rPr>
              <a:t>torch.cuda.is_available</a:t>
            </a:r>
            <a:r>
              <a:rPr kumimoji="0" lang="en-GB" altLang="en-US" sz="1400"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400" b="1" i="0" u="none" strike="noStrike" cap="none" normalizeH="0" baseline="0" dirty="0">
                <a:ln>
                  <a:noFill/>
                </a:ln>
                <a:effectLst/>
                <a:latin typeface="IBM Plex Sans" panose="020B0503050203000203" pitchFamily="34" charset="0"/>
              </a:rPr>
              <a:t>Select device: </a:t>
            </a:r>
            <a:r>
              <a:rPr kumimoji="0" lang="en-GB" altLang="en-US" sz="1400" i="0" u="none" strike="noStrike" cap="none" normalizeH="0" baseline="0" dirty="0">
                <a:ln>
                  <a:noFill/>
                </a:ln>
                <a:effectLst/>
                <a:latin typeface="IBM Plex Sans" panose="020B0503050203000203" pitchFamily="34" charset="0"/>
              </a:rPr>
              <a:t>device = </a:t>
            </a:r>
            <a:r>
              <a:rPr kumimoji="0" lang="en-GB" altLang="en-US" sz="1400" i="0" u="none" strike="noStrike" cap="none" normalizeH="0" baseline="0" dirty="0" err="1">
                <a:ln>
                  <a:noFill/>
                </a:ln>
                <a:effectLst/>
                <a:latin typeface="IBM Plex Sans" panose="020B0503050203000203" pitchFamily="34" charset="0"/>
              </a:rPr>
              <a:t>torch.device</a:t>
            </a:r>
            <a:r>
              <a:rPr kumimoji="0" lang="en-GB" altLang="en-US" sz="1400" i="0" u="none" strike="noStrike" cap="none" normalizeH="0" baseline="0" dirty="0">
                <a:ln>
                  <a:noFill/>
                </a:ln>
                <a:effectLst/>
                <a:latin typeface="IBM Plex Sans" panose="020B0503050203000203" pitchFamily="34" charset="0"/>
              </a:rPr>
              <a:t>('</a:t>
            </a:r>
            <a:r>
              <a:rPr kumimoji="0" lang="en-GB" altLang="en-US" sz="1400" i="0" u="none" strike="noStrike" cap="none" normalizeH="0" baseline="0" dirty="0" err="1">
                <a:ln>
                  <a:noFill/>
                </a:ln>
                <a:effectLst/>
                <a:latin typeface="IBM Plex Sans" panose="020B0503050203000203" pitchFamily="34" charset="0"/>
              </a:rPr>
              <a:t>cuda</a:t>
            </a:r>
            <a:r>
              <a:rPr kumimoji="0" lang="en-GB" altLang="en-US" sz="1400" i="0" u="none" strike="noStrike" cap="none" normalizeH="0" baseline="0" dirty="0">
                <a:ln>
                  <a:noFill/>
                </a:ln>
                <a:effectLst/>
                <a:latin typeface="IBM Plex Sans" panose="020B0503050203000203" pitchFamily="34" charset="0"/>
              </a:rPr>
              <a:t>')</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400" b="1" i="0" u="none" strike="noStrike" cap="none" normalizeH="0" baseline="0" dirty="0">
                <a:ln>
                  <a:noFill/>
                </a:ln>
                <a:effectLst/>
                <a:latin typeface="IBM Plex Sans" panose="020B0503050203000203" pitchFamily="34" charset="0"/>
              </a:rPr>
              <a:t>Move tensors to device: </a:t>
            </a:r>
            <a:r>
              <a:rPr kumimoji="0" lang="en-GB" altLang="en-US" sz="1400" i="0" u="none" strike="noStrike" cap="none" normalizeH="0" baseline="0" dirty="0">
                <a:ln>
                  <a:noFill/>
                </a:ln>
                <a:effectLst/>
                <a:latin typeface="IBM Plex Sans" panose="020B0503050203000203" pitchFamily="34" charset="0"/>
              </a:rPr>
              <a:t>tensor = tensor.to(device)</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endParaRPr kumimoji="0" lang="en-GB" altLang="en-US" sz="1400" b="1" i="0" u="none" strike="noStrike" cap="none" normalizeH="0" baseline="0" dirty="0">
              <a:ln>
                <a:noFill/>
              </a:ln>
              <a:effectLst/>
              <a:latin typeface="IBM Plex Sans" panose="020B0503050203000203" pitchFamily="34" charset="0"/>
            </a:endParaRPr>
          </a:p>
          <a:p>
            <a:pPr marL="0" marR="0" lvl="0" indent="0" defTabSz="914400" rtl="0" eaLnBrk="0" fontAlgn="base" latinLnBrk="0" hangingPunct="0">
              <a:lnSpc>
                <a:spcPct val="120000"/>
              </a:lnSpc>
              <a:spcBef>
                <a:spcPct val="0"/>
              </a:spcBef>
              <a:spcAft>
                <a:spcPts val="600"/>
              </a:spcAft>
              <a:buClrTx/>
              <a:buSzTx/>
              <a:buNone/>
              <a:tabLst/>
            </a:pPr>
            <a:r>
              <a:rPr kumimoji="0" lang="en-GB" altLang="en-US" sz="1400" b="1" i="0" u="none" strike="noStrike" cap="none" normalizeH="0" baseline="0" dirty="0">
                <a:ln>
                  <a:noFill/>
                </a:ln>
                <a:effectLst/>
                <a:latin typeface="IBM Plex Sans" panose="020B0503050203000203" pitchFamily="34" charset="0"/>
              </a:rPr>
              <a:t>When to use GPU:</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400" i="0" u="none" strike="noStrike" cap="none" normalizeH="0" baseline="0" dirty="0">
                <a:ln>
                  <a:noFill/>
                </a:ln>
                <a:effectLst/>
                <a:latin typeface="IBM Plex Sans" panose="020B0503050203000203" pitchFamily="34" charset="0"/>
              </a:rPr>
              <a:t>Large tensors/datasets</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400" i="0" u="none" strike="noStrike" cap="none" normalizeH="0" baseline="0" dirty="0">
                <a:ln>
                  <a:noFill/>
                </a:ln>
                <a:effectLst/>
                <a:latin typeface="IBM Plex Sans" panose="020B0503050203000203" pitchFamily="34" charset="0"/>
              </a:rPr>
              <a:t>Computationally expensive operations</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400" i="0" u="none" strike="noStrike" cap="none" normalizeH="0" baseline="0" dirty="0">
                <a:ln>
                  <a:noFill/>
                </a:ln>
                <a:effectLst/>
                <a:latin typeface="IBM Plex Sans" panose="020B0503050203000203" pitchFamily="34" charset="0"/>
              </a:rPr>
              <a:t>Deep learning model training</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GB" altLang="en-US" sz="1400" i="0" u="none" strike="noStrike" cap="none" normalizeH="0" baseline="0" dirty="0">
                <a:ln>
                  <a:noFill/>
                </a:ln>
                <a:effectLst/>
                <a:latin typeface="IBM Plex Sans" panose="020B0503050203000203" pitchFamily="34" charset="0"/>
              </a:rPr>
              <a:t>Keep all tensors on same device for efficiency</a:t>
            </a:r>
          </a:p>
        </p:txBody>
      </p:sp>
      <p:sp>
        <p:nvSpPr>
          <p:cNvPr id="6" name="Title 1">
            <a:extLst>
              <a:ext uri="{FF2B5EF4-FFF2-40B4-BE49-F238E27FC236}">
                <a16:creationId xmlns:a16="http://schemas.microsoft.com/office/drawing/2014/main" id="{FFADE774-C652-17F8-37BC-53291B365644}"/>
              </a:ext>
            </a:extLst>
          </p:cNvPr>
          <p:cNvSpPr txBox="1">
            <a:spLocks/>
          </p:cNvSpPr>
          <p:nvPr/>
        </p:nvSpPr>
        <p:spPr>
          <a:xfrm>
            <a:off x="800100" y="759889"/>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Using</a:t>
            </a:r>
          </a:p>
          <a:p>
            <a:r>
              <a:rPr lang="en-US" dirty="0">
                <a:latin typeface="IBM Plex Mono" panose="020B0509050203000203" pitchFamily="49" charset="0"/>
              </a:rPr>
              <a:t>The </a:t>
            </a:r>
            <a:r>
              <a:rPr lang="en-US" dirty="0" err="1">
                <a:latin typeface="IBM Plex Mono" panose="020B0509050203000203" pitchFamily="49" charset="0"/>
              </a:rPr>
              <a:t>gpu</a:t>
            </a:r>
            <a:endParaRPr lang="en-US" dirty="0">
              <a:latin typeface="IBM Plex Mono" panose="020B0509050203000203" pitchFamily="49" charset="0"/>
            </a:endParaRPr>
          </a:p>
        </p:txBody>
      </p:sp>
      <p:pic>
        <p:nvPicPr>
          <p:cNvPr id="2" name="Picture 1" descr="A screen shot of a computer program&#10;&#10;AI-generated content may be incorrect.">
            <a:extLst>
              <a:ext uri="{FF2B5EF4-FFF2-40B4-BE49-F238E27FC236}">
                <a16:creationId xmlns:a16="http://schemas.microsoft.com/office/drawing/2014/main" id="{49A658C7-7368-599C-3A82-30CC046BE0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3815" y="1340403"/>
            <a:ext cx="6274279" cy="4470423"/>
          </a:xfrm>
          <a:prstGeom prst="rect">
            <a:avLst/>
          </a:prstGeom>
          <a:noFill/>
        </p:spPr>
      </p:pic>
    </p:spTree>
    <p:extLst>
      <p:ext uri="{BB962C8B-B14F-4D97-AF65-F5344CB8AC3E}">
        <p14:creationId xmlns:p14="http://schemas.microsoft.com/office/powerpoint/2010/main" val="23927272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41E2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0E66B-357D-4937-B92F-BDC71B7BD9DB}"/>
              </a:ext>
            </a:extLst>
          </p:cNvPr>
          <p:cNvSpPr>
            <a:spLocks noGrp="1"/>
          </p:cNvSpPr>
          <p:nvPr>
            <p:ph type="ctrTitle"/>
          </p:nvPr>
        </p:nvSpPr>
        <p:spPr>
          <a:xfrm>
            <a:off x="695325" y="4296094"/>
            <a:ext cx="10782299" cy="1100621"/>
          </a:xfrm>
        </p:spPr>
        <p:txBody>
          <a:bodyPr rtlCol="0"/>
          <a:lstStyle/>
          <a:p>
            <a:pPr rtl="0"/>
            <a:r>
              <a:rPr lang="en-GB" dirty="0"/>
              <a:t>BEST PRACTICES</a:t>
            </a:r>
          </a:p>
        </p:txBody>
      </p:sp>
      <p:sp>
        <p:nvSpPr>
          <p:cNvPr id="3" name="Subtitle 2">
            <a:extLst>
              <a:ext uri="{FF2B5EF4-FFF2-40B4-BE49-F238E27FC236}">
                <a16:creationId xmlns:a16="http://schemas.microsoft.com/office/drawing/2014/main" id="{8933B907-C059-432D-9E6C-B6A08FA776A9}"/>
              </a:ext>
            </a:extLst>
          </p:cNvPr>
          <p:cNvSpPr>
            <a:spLocks noGrp="1"/>
          </p:cNvSpPr>
          <p:nvPr>
            <p:ph type="subTitle" idx="1"/>
          </p:nvPr>
        </p:nvSpPr>
        <p:spPr>
          <a:xfrm>
            <a:off x="800100" y="4941572"/>
            <a:ext cx="9972675" cy="543505"/>
          </a:xfrm>
        </p:spPr>
        <p:txBody>
          <a:bodyPr rtlCol="0"/>
          <a:lstStyle/>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i="0" u="none" strike="noStrike" cap="none" normalizeH="0" baseline="0" dirty="0">
                <a:ln>
                  <a:noFill/>
                </a:ln>
                <a:effectLst/>
                <a:latin typeface="IBM Plex Sans" panose="020B0503050203000203" pitchFamily="34" charset="0"/>
              </a:rPr>
              <a:t>Match tensor types before operations</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i="0" u="none" strike="noStrike" cap="none" normalizeH="0" baseline="0" dirty="0">
                <a:ln>
                  <a:noFill/>
                </a:ln>
                <a:effectLst/>
                <a:latin typeface="IBM Plex Sans" panose="020B0503050203000203" pitchFamily="34" charset="0"/>
              </a:rPr>
              <a:t>Understand broadcasting rules</a:t>
            </a:r>
          </a:p>
          <a:p>
            <a:pPr marL="285750" marR="0" lvl="0" indent="-285750" defTabSz="914400" rtl="0" eaLnBrk="0" fontAlgn="base" latinLnBrk="0" hangingPunct="0">
              <a:spcBef>
                <a:spcPct val="0"/>
              </a:spcBef>
              <a:spcAft>
                <a:spcPts val="600"/>
              </a:spcAft>
              <a:buClrTx/>
              <a:buSzTx/>
              <a:buFont typeface="Arial" panose="020B0604020202020204" pitchFamily="34" charset="0"/>
              <a:buChar char="•"/>
              <a:tabLst/>
            </a:pPr>
            <a:r>
              <a:rPr kumimoji="0" lang="en-GB" altLang="en-US" i="0" u="none" strike="noStrike" cap="none" normalizeH="0" baseline="0" dirty="0">
                <a:ln>
                  <a:noFill/>
                </a:ln>
                <a:effectLst/>
                <a:latin typeface="IBM Plex Sans" panose="020B0503050203000203" pitchFamily="34" charset="0"/>
              </a:rPr>
              <a:t>Use in-place operations when appropriate</a:t>
            </a:r>
          </a:p>
        </p:txBody>
      </p:sp>
      <p:sp>
        <p:nvSpPr>
          <p:cNvPr id="9" name="Subtitle 2">
            <a:extLst>
              <a:ext uri="{FF2B5EF4-FFF2-40B4-BE49-F238E27FC236}">
                <a16:creationId xmlns:a16="http://schemas.microsoft.com/office/drawing/2014/main" id="{5ABC5F33-2185-74D7-B43A-AC115575C235}"/>
              </a:ext>
            </a:extLst>
          </p:cNvPr>
          <p:cNvSpPr txBox="1">
            <a:spLocks/>
          </p:cNvSpPr>
          <p:nvPr/>
        </p:nvSpPr>
        <p:spPr>
          <a:xfrm>
            <a:off x="6146800" y="4941572"/>
            <a:ext cx="9972675" cy="543505"/>
          </a:xfrm>
          <a:prstGeom prst="rect">
            <a:avLst/>
          </a:prstGeom>
        </p:spPr>
        <p:txBody>
          <a:bodyPr rtlCol="0" anchor="t"/>
          <a:lstStyle>
            <a:lvl1pPr marL="0" indent="0" algn="l" defTabSz="914400" rtl="0" eaLnBrk="1" latinLnBrk="0" hangingPunct="1">
              <a:lnSpc>
                <a:spcPct val="120000"/>
              </a:lnSpc>
              <a:spcBef>
                <a:spcPts val="1000"/>
              </a:spcBef>
              <a:buFont typeface="Arial" panose="020B0604020202020204" pitchFamily="34" charset="0"/>
              <a:buNone/>
              <a:defRPr sz="1800" kern="1200">
                <a:solidFill>
                  <a:schemeClr val="bg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eaLnBrk="0" fontAlgn="base" hangingPunct="0">
              <a:spcBef>
                <a:spcPct val="0"/>
              </a:spcBef>
              <a:spcAft>
                <a:spcPts val="600"/>
              </a:spcAft>
              <a:buFont typeface="Arial" panose="020B0604020202020204" pitchFamily="34" charset="0"/>
              <a:buChar char="•"/>
            </a:pPr>
            <a:r>
              <a:rPr lang="en-GB" altLang="en-US" dirty="0">
                <a:latin typeface="IBM Plex Sans" panose="020B0503050203000203" pitchFamily="34" charset="0"/>
              </a:rPr>
              <a:t>Keep track of your tensor devices</a:t>
            </a:r>
          </a:p>
          <a:p>
            <a:pPr marL="285750" indent="-285750" eaLnBrk="0" fontAlgn="base" hangingPunct="0">
              <a:spcBef>
                <a:spcPct val="0"/>
              </a:spcBef>
              <a:spcAft>
                <a:spcPts val="600"/>
              </a:spcAft>
              <a:buFont typeface="Arial" panose="020B0604020202020204" pitchFamily="34" charset="0"/>
              <a:buChar char="•"/>
            </a:pPr>
            <a:r>
              <a:rPr lang="en-GB" altLang="en-US" dirty="0">
                <a:latin typeface="IBM Plex Sans" panose="020B0503050203000203" pitchFamily="34" charset="0"/>
              </a:rPr>
              <a:t>Leverage </a:t>
            </a:r>
            <a:r>
              <a:rPr lang="en-GB" altLang="en-US" dirty="0" err="1">
                <a:latin typeface="IBM Plex Sans" panose="020B0503050203000203" pitchFamily="34" charset="0"/>
              </a:rPr>
              <a:t>PyTorch's</a:t>
            </a:r>
            <a:r>
              <a:rPr lang="en-GB" altLang="en-US" dirty="0">
                <a:latin typeface="IBM Plex Sans" panose="020B0503050203000203" pitchFamily="34" charset="0"/>
              </a:rPr>
              <a:t> documentation</a:t>
            </a:r>
          </a:p>
          <a:p>
            <a:pPr marL="285750" indent="-285750" eaLnBrk="0" fontAlgn="base" hangingPunct="0">
              <a:spcBef>
                <a:spcPct val="0"/>
              </a:spcBef>
              <a:spcAft>
                <a:spcPts val="600"/>
              </a:spcAft>
              <a:buFont typeface="Arial" panose="020B0604020202020204" pitchFamily="34" charset="0"/>
              <a:buChar char="•"/>
            </a:pPr>
            <a:r>
              <a:rPr lang="en-GB" altLang="en-US" dirty="0">
                <a:latin typeface="IBM Plex Sans" panose="020B0503050203000203" pitchFamily="34" charset="0"/>
              </a:rPr>
              <a:t>Experiment and debug with small examples first</a:t>
            </a:r>
          </a:p>
        </p:txBody>
      </p:sp>
      <p:pic>
        <p:nvPicPr>
          <p:cNvPr id="16" name="Picture 4" descr="Introduction to PyTorch and PyTorch Lightning - SORINT.lab">
            <a:extLst>
              <a:ext uri="{FF2B5EF4-FFF2-40B4-BE49-F238E27FC236}">
                <a16:creationId xmlns:a16="http://schemas.microsoft.com/office/drawing/2014/main" id="{C852039E-103F-A187-AEEB-629581928AF1}"/>
              </a:ext>
            </a:extLst>
          </p:cNvPr>
          <p:cNvPicPr>
            <a:picLocks noGrp="1" noChangeAspect="1" noChangeArrowheads="1"/>
          </p:cNvPicPr>
          <p:nvPr>
            <p:ph type="pic" sz="quarter" idx="13"/>
          </p:nvPr>
        </p:nvPicPr>
        <p:blipFill rotWithShape="1">
          <a:blip r:embed="rId3">
            <a:extLst>
              <a:ext uri="{28A0092B-C50C-407E-A947-70E740481C1C}">
                <a14:useLocalDpi xmlns:a14="http://schemas.microsoft.com/office/drawing/2010/main" val="0"/>
              </a:ext>
            </a:extLst>
          </a:blip>
          <a:srcRect l="-13562" t="12500" r="-16576" b="10278"/>
          <a:stretch/>
        </p:blipFill>
        <p:spPr bwMode="auto">
          <a:xfrm>
            <a:off x="518219" y="727075"/>
            <a:ext cx="5176838" cy="3071813"/>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2">
            <a:extLst>
              <a:ext uri="{FF2B5EF4-FFF2-40B4-BE49-F238E27FC236}">
                <a16:creationId xmlns:a16="http://schemas.microsoft.com/office/drawing/2014/main" id="{A627D829-2B7F-E0EA-FE16-6FFC1BD39C27}"/>
              </a:ext>
            </a:extLst>
          </p:cNvPr>
          <p:cNvSpPr>
            <a:spLocks noGrp="1"/>
          </p:cNvSpPr>
          <p:nvPr>
            <p:ph type="ftr" sz="quarter" idx="11"/>
          </p:nvPr>
        </p:nvSpPr>
        <p:spPr>
          <a:xfrm>
            <a:off x="715383" y="6356350"/>
            <a:ext cx="4539727" cy="365125"/>
          </a:xfrm>
        </p:spPr>
        <p:txBody>
          <a:bodyPr rtlCol="0" anchor="ctr">
            <a:normAutofit/>
          </a:bodyPr>
          <a:lstStyle/>
          <a:p>
            <a:pPr rtl="0">
              <a:spcAft>
                <a:spcPts val="600"/>
              </a:spcAft>
            </a:pPr>
            <a:r>
              <a:rPr lang="en-GB" dirty="0"/>
              <a:t>SE01</a:t>
            </a:r>
          </a:p>
        </p:txBody>
      </p:sp>
      <p:sp>
        <p:nvSpPr>
          <p:cNvPr id="5" name="Slide Number Placeholder 3">
            <a:extLst>
              <a:ext uri="{FF2B5EF4-FFF2-40B4-BE49-F238E27FC236}">
                <a16:creationId xmlns:a16="http://schemas.microsoft.com/office/drawing/2014/main" id="{25B8710B-1B75-B1BF-3206-00F29BD93757}"/>
              </a:ext>
            </a:extLst>
          </p:cNvPr>
          <p:cNvSpPr>
            <a:spLocks noGrp="1"/>
          </p:cNvSpPr>
          <p:nvPr>
            <p:ph type="sldNum" sz="quarter" idx="12"/>
          </p:nvPr>
        </p:nvSpPr>
        <p:spPr>
          <a:xfrm>
            <a:off x="10919012" y="6356350"/>
            <a:ext cx="672354" cy="365125"/>
          </a:xfrm>
        </p:spPr>
        <p:txBody>
          <a:bodyPr rtlCol="0" anchor="ctr">
            <a:normAutofit/>
          </a:bodyPr>
          <a:lstStyle/>
          <a:p>
            <a:pPr rtl="0">
              <a:lnSpc>
                <a:spcPct val="90000"/>
              </a:lnSpc>
              <a:spcAft>
                <a:spcPts val="600"/>
              </a:spcAft>
            </a:pPr>
            <a:r>
              <a:rPr lang="en-GB" dirty="0">
                <a:latin typeface="IBM Plex Mono" panose="020B0509050203000203" pitchFamily="49" charset="0"/>
              </a:rPr>
              <a:t>18</a:t>
            </a:r>
          </a:p>
        </p:txBody>
      </p:sp>
    </p:spTree>
    <p:extLst>
      <p:ext uri="{BB962C8B-B14F-4D97-AF65-F5344CB8AC3E}">
        <p14:creationId xmlns:p14="http://schemas.microsoft.com/office/powerpoint/2010/main" val="2394221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B23FC7E0-8B1E-46C1-B5D2-6A4336A2CE90}"/>
              </a:ext>
            </a:extLst>
          </p:cNvPr>
          <p:cNvSpPr>
            <a:spLocks noGrp="1"/>
          </p:cNvSpPr>
          <p:nvPr>
            <p:ph type="title"/>
          </p:nvPr>
        </p:nvSpPr>
        <p:spPr>
          <a:xfrm>
            <a:off x="5604846" y="860615"/>
            <a:ext cx="5922279" cy="1272986"/>
          </a:xfrm>
        </p:spPr>
        <p:txBody>
          <a:bodyPr rtlCol="0"/>
          <a:lstStyle/>
          <a:p>
            <a:pPr rtl="0"/>
            <a:r>
              <a:rPr lang="en-GB" b="0" dirty="0"/>
              <a:t>Agenda</a:t>
            </a:r>
          </a:p>
        </p:txBody>
      </p:sp>
      <p:sp>
        <p:nvSpPr>
          <p:cNvPr id="15" name="Content Placeholder 14">
            <a:extLst>
              <a:ext uri="{FF2B5EF4-FFF2-40B4-BE49-F238E27FC236}">
                <a16:creationId xmlns:a16="http://schemas.microsoft.com/office/drawing/2014/main" id="{7A36CB73-B78B-49B6-935C-9C0ABBB49C0C}"/>
              </a:ext>
            </a:extLst>
          </p:cNvPr>
          <p:cNvSpPr>
            <a:spLocks noGrp="1"/>
          </p:cNvSpPr>
          <p:nvPr>
            <p:ph idx="1"/>
          </p:nvPr>
        </p:nvSpPr>
        <p:spPr>
          <a:xfrm>
            <a:off x="5566943" y="1539684"/>
            <a:ext cx="6005933" cy="4307864"/>
          </a:xfrm>
        </p:spPr>
        <p:txBody>
          <a:bodyPr rtlCol="0">
            <a:noAutofit/>
          </a:bodyPr>
          <a:lstStyle/>
          <a:p>
            <a:pPr algn="l"/>
            <a:r>
              <a:rPr lang="en-GB" sz="1000" b="1" i="0" dirty="0">
                <a:effectLst/>
                <a:latin typeface="IBM Plex Sans" panose="020B0503050203000203" pitchFamily="34" charset="0"/>
              </a:rPr>
              <a:t>Introduction to Artificial Neural Networks</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Understanding neural networks and their components</a:t>
            </a:r>
          </a:p>
          <a:p>
            <a:pPr marL="742950" lvl="1" indent="-285750" algn="l">
              <a:buFont typeface="Arial" panose="020B0604020202020204" pitchFamily="34" charset="0"/>
              <a:buChar char="•"/>
            </a:pPr>
            <a:r>
              <a:rPr lang="en-GB" sz="1000" b="0" i="0" dirty="0">
                <a:effectLst/>
                <a:latin typeface="IBM Plex Sans" panose="020B0503050203000203" pitchFamily="34" charset="0"/>
              </a:rPr>
              <a:t>Exploring neuron structure and activation functions</a:t>
            </a:r>
          </a:p>
          <a:p>
            <a:pPr algn="l"/>
            <a:r>
              <a:rPr lang="en-GB" sz="1000" b="1" i="0" dirty="0">
                <a:effectLst/>
                <a:latin typeface="IBM Plex Sans" panose="020B0503050203000203" pitchFamily="34" charset="0"/>
              </a:rPr>
              <a:t>Implementing a Neuron in </a:t>
            </a:r>
            <a:r>
              <a:rPr lang="en-GB" sz="1000" b="1" i="0" dirty="0" err="1">
                <a:effectLst/>
                <a:latin typeface="IBM Plex Sans" panose="020B0503050203000203" pitchFamily="34" charset="0"/>
              </a:rPr>
              <a:t>PyTorch</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Hands-on coding: Building a perceptron model</a:t>
            </a:r>
          </a:p>
          <a:p>
            <a:pPr marL="742950" lvl="1" indent="-285750" algn="l">
              <a:buFont typeface="Arial" panose="020B0604020202020204" pitchFamily="34" charset="0"/>
              <a:buChar char="•"/>
            </a:pPr>
            <a:r>
              <a:rPr lang="en-GB" sz="1000" b="0" i="0" dirty="0">
                <a:effectLst/>
                <a:latin typeface="IBM Plex Sans" panose="020B0503050203000203" pitchFamily="34" charset="0"/>
              </a:rPr>
              <a:t>Exercise: Creating our first neural network component</a:t>
            </a:r>
          </a:p>
          <a:p>
            <a:pPr algn="l"/>
            <a:r>
              <a:rPr lang="en-GB" sz="1000" b="1" i="0" dirty="0">
                <a:effectLst/>
                <a:latin typeface="IBM Plex Sans" panose="020B0503050203000203" pitchFamily="34" charset="0"/>
              </a:rPr>
              <a:t>Case Study: Space Shuttle Challenger</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Historical context of the disaster</a:t>
            </a:r>
          </a:p>
          <a:p>
            <a:pPr marL="742950" lvl="1" indent="-285750" algn="l">
              <a:buFont typeface="Arial" panose="020B0604020202020204" pitchFamily="34" charset="0"/>
              <a:buChar char="•"/>
            </a:pPr>
            <a:r>
              <a:rPr lang="en-GB" sz="1000" b="0" i="0" dirty="0">
                <a:effectLst/>
                <a:latin typeface="IBM Plex Sans" panose="020B0503050203000203" pitchFamily="34" charset="0"/>
              </a:rPr>
              <a:t>Introduction to the O-ring dataset</a:t>
            </a:r>
          </a:p>
          <a:p>
            <a:pPr algn="l"/>
            <a:r>
              <a:rPr lang="en-GB" sz="1000" b="1" i="0" dirty="0">
                <a:effectLst/>
                <a:latin typeface="IBM Plex Sans" panose="020B0503050203000203" pitchFamily="34" charset="0"/>
              </a:rPr>
              <a:t>Data Preparation and Model Design</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Exercise: Preprocessing temperature and O-ring data</a:t>
            </a:r>
          </a:p>
          <a:p>
            <a:pPr marL="742950" lvl="1" indent="-285750" algn="l">
              <a:buFont typeface="Arial" panose="020B0604020202020204" pitchFamily="34" charset="0"/>
              <a:buChar char="•"/>
            </a:pPr>
            <a:r>
              <a:rPr lang="en-GB" sz="1000" b="0" i="0" dirty="0">
                <a:effectLst/>
                <a:latin typeface="IBM Plex Sans" panose="020B0503050203000203" pitchFamily="34" charset="0"/>
              </a:rPr>
              <a:t>Converting, normalizing and structuring data for neural networks</a:t>
            </a:r>
          </a:p>
          <a:p>
            <a:pPr algn="l"/>
            <a:r>
              <a:rPr lang="en-GB" sz="1000" b="1" i="0" dirty="0">
                <a:effectLst/>
                <a:latin typeface="IBM Plex Sans" panose="020B0503050203000203" pitchFamily="34" charset="0"/>
              </a:rPr>
              <a:t>Training and Evaluation</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Exercise: Implementing loss functions and model training</a:t>
            </a:r>
          </a:p>
          <a:p>
            <a:pPr marL="742950" lvl="1" indent="-285750" algn="l">
              <a:buFont typeface="Arial" panose="020B0604020202020204" pitchFamily="34" charset="0"/>
              <a:buChar char="•"/>
            </a:pPr>
            <a:r>
              <a:rPr lang="en-GB" sz="1000" b="0" i="0" dirty="0">
                <a:effectLst/>
                <a:latin typeface="IBM Plex Sans" panose="020B0503050203000203" pitchFamily="34" charset="0"/>
              </a:rPr>
              <a:t>Visualizing model performance and understanding convergence</a:t>
            </a:r>
          </a:p>
          <a:p>
            <a:pPr algn="l"/>
            <a:r>
              <a:rPr lang="en-GB" sz="1000" b="1" i="0" dirty="0">
                <a:effectLst/>
                <a:latin typeface="IBM Plex Sans" panose="020B0503050203000203" pitchFamily="34" charset="0"/>
              </a:rPr>
              <a:t>Risk Analysis and Ethical Implications</a:t>
            </a:r>
            <a:r>
              <a:rPr lang="en-GB" sz="1000" b="0" i="0" dirty="0">
                <a:effectLst/>
                <a:latin typeface="IBM Plex Sans" panose="020B0503050203000203" pitchFamily="34" charset="0"/>
              </a:rPr>
              <a:t> </a:t>
            </a:r>
          </a:p>
          <a:p>
            <a:pPr marL="742950" lvl="1" indent="-285750" algn="l">
              <a:buFont typeface="Arial" panose="020B0604020202020204" pitchFamily="34" charset="0"/>
              <a:buChar char="•"/>
            </a:pPr>
            <a:r>
              <a:rPr lang="en-GB" sz="1000" b="0" i="0" dirty="0">
                <a:effectLst/>
                <a:latin typeface="IBM Plex Sans" panose="020B0503050203000203" pitchFamily="34" charset="0"/>
              </a:rPr>
              <a:t>Exercise: Predicting O-ring failure at Challenger launch temperature</a:t>
            </a:r>
          </a:p>
          <a:p>
            <a:pPr marL="742950" lvl="1" indent="-285750" algn="l">
              <a:buFont typeface="Arial" panose="020B0604020202020204" pitchFamily="34" charset="0"/>
              <a:buChar char="•"/>
            </a:pPr>
            <a:r>
              <a:rPr lang="en-GB" sz="1000" b="0" i="0" dirty="0">
                <a:effectLst/>
                <a:latin typeface="IBM Plex Sans" panose="020B0503050203000203" pitchFamily="34" charset="0"/>
              </a:rPr>
              <a:t>Discussion: Data science ethics and responsibility</a:t>
            </a:r>
          </a:p>
        </p:txBody>
      </p:sp>
      <p:sp>
        <p:nvSpPr>
          <p:cNvPr id="12" name="Footer Placeholder 11">
            <a:extLst>
              <a:ext uri="{FF2B5EF4-FFF2-40B4-BE49-F238E27FC236}">
                <a16:creationId xmlns:a16="http://schemas.microsoft.com/office/drawing/2014/main" id="{2A9A318B-C356-4589-A8F8-8553636F670F}"/>
              </a:ext>
            </a:extLst>
          </p:cNvPr>
          <p:cNvSpPr>
            <a:spLocks noGrp="1"/>
          </p:cNvSpPr>
          <p:nvPr>
            <p:ph type="ftr" sz="quarter" idx="11"/>
          </p:nvPr>
        </p:nvSpPr>
        <p:spPr>
          <a:xfrm>
            <a:off x="715383" y="6356350"/>
            <a:ext cx="4539727" cy="365125"/>
          </a:xfrm>
        </p:spPr>
        <p:txBody>
          <a:bodyPr rtlCol="0"/>
          <a:lstStyle/>
          <a:p>
            <a:pPr rtl="0"/>
            <a:r>
              <a:rPr lang="en-GB"/>
              <a:t>PRESENTATION TITLE</a:t>
            </a:r>
          </a:p>
        </p:txBody>
      </p:sp>
      <p:sp>
        <p:nvSpPr>
          <p:cNvPr id="13" name="Slide Number Placeholder 12">
            <a:extLst>
              <a:ext uri="{FF2B5EF4-FFF2-40B4-BE49-F238E27FC236}">
                <a16:creationId xmlns:a16="http://schemas.microsoft.com/office/drawing/2014/main" id="{76654C7F-5F04-43D8-88C7-13355302CC32}"/>
              </a:ext>
            </a:extLst>
          </p:cNvPr>
          <p:cNvSpPr>
            <a:spLocks noGrp="1"/>
          </p:cNvSpPr>
          <p:nvPr>
            <p:ph type="sldNum" sz="quarter" idx="12"/>
          </p:nvPr>
        </p:nvSpPr>
        <p:spPr>
          <a:xfrm>
            <a:off x="10919012" y="6356350"/>
            <a:ext cx="672354" cy="365125"/>
          </a:xfrm>
        </p:spPr>
        <p:txBody>
          <a:bodyPr rtlCol="0"/>
          <a:lstStyle/>
          <a:p>
            <a:pPr rtl="0"/>
            <a:r>
              <a:rPr lang="en-GB" dirty="0">
                <a:latin typeface="IBM Plex Mono" panose="020B0509050203000203" pitchFamily="49" charset="0"/>
              </a:rPr>
              <a:t>0</a:t>
            </a:r>
            <a:fld id="{E30AF5A0-43BB-4336-8627-9123B9144D80}" type="slidenum">
              <a:rPr lang="en-GB" smtClean="0">
                <a:latin typeface="IBM Plex Mono" panose="020B0509050203000203" pitchFamily="49" charset="0"/>
              </a:rPr>
              <a:pPr rtl="0"/>
              <a:t>2</a:t>
            </a:fld>
            <a:endParaRPr lang="en-GB" dirty="0">
              <a:latin typeface="IBM Plex Mono" panose="020B0509050203000203" pitchFamily="49" charset="0"/>
            </a:endParaRPr>
          </a:p>
        </p:txBody>
      </p:sp>
      <p:pic>
        <p:nvPicPr>
          <p:cNvPr id="1028" name="Picture 4" descr="30 Years After Explosion, Challenger Engineer Still Blames Himself : The  Two-Way : NPR">
            <a:extLst>
              <a:ext uri="{FF2B5EF4-FFF2-40B4-BE49-F238E27FC236}">
                <a16:creationId xmlns:a16="http://schemas.microsoft.com/office/drawing/2014/main" id="{04D1E17A-C59D-9DF2-B4AB-0FE1A619F1F3}"/>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l="27256" r="27256"/>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2028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C7F04A-6CF6-4CF1-BAEE-2B210EFC6B58}"/>
              </a:ext>
            </a:extLst>
          </p:cNvPr>
          <p:cNvSpPr>
            <a:spLocks noGrp="1"/>
          </p:cNvSpPr>
          <p:nvPr>
            <p:ph type="ctrTitle"/>
          </p:nvPr>
        </p:nvSpPr>
        <p:spPr>
          <a:xfrm>
            <a:off x="695325" y="4209006"/>
            <a:ext cx="10782299" cy="1100621"/>
          </a:xfrm>
        </p:spPr>
        <p:txBody>
          <a:bodyPr rtlCol="0">
            <a:normAutofit fontScale="90000"/>
          </a:bodyPr>
          <a:lstStyle/>
          <a:p>
            <a:pPr rtl="0"/>
            <a:r>
              <a:rPr lang="en-GB" dirty="0">
                <a:latin typeface="IBM Plex Mono" panose="020B0509050203000203" pitchFamily="49" charset="0"/>
              </a:rPr>
              <a:t>What Are Artificial Neural Networks?</a:t>
            </a:r>
          </a:p>
        </p:txBody>
      </p:sp>
      <p:sp>
        <p:nvSpPr>
          <p:cNvPr id="3" name="Footer Placeholder 2">
            <a:extLst>
              <a:ext uri="{FF2B5EF4-FFF2-40B4-BE49-F238E27FC236}">
                <a16:creationId xmlns:a16="http://schemas.microsoft.com/office/drawing/2014/main" id="{EB2D8EB9-86D8-46F2-805C-7BA07DB989B8}"/>
              </a:ext>
            </a:extLst>
          </p:cNvPr>
          <p:cNvSpPr>
            <a:spLocks noGrp="1"/>
          </p:cNvSpPr>
          <p:nvPr>
            <p:ph type="ftr" sz="quarter" idx="11"/>
          </p:nvPr>
        </p:nvSpPr>
        <p:spPr>
          <a:xfrm>
            <a:off x="715383" y="6356350"/>
            <a:ext cx="4539727" cy="365125"/>
          </a:xfrm>
        </p:spPr>
        <p:txBody>
          <a:bodyPr rtlCol="0" anchor="ctr">
            <a:normAutofit/>
          </a:bodyPr>
          <a:lstStyle/>
          <a:p>
            <a:pPr rtl="0">
              <a:spcAft>
                <a:spcPts val="600"/>
              </a:spcAft>
            </a:pPr>
            <a:r>
              <a:rPr lang="en-GB" dirty="0"/>
              <a:t>SE01</a:t>
            </a:r>
          </a:p>
        </p:txBody>
      </p:sp>
      <p:sp>
        <p:nvSpPr>
          <p:cNvPr id="4" name="Slide Number Placeholder 3">
            <a:extLst>
              <a:ext uri="{FF2B5EF4-FFF2-40B4-BE49-F238E27FC236}">
                <a16:creationId xmlns:a16="http://schemas.microsoft.com/office/drawing/2014/main" id="{A5BB3454-C461-4318-8C59-919AC8FD3CDF}"/>
              </a:ext>
            </a:extLst>
          </p:cNvPr>
          <p:cNvSpPr>
            <a:spLocks noGrp="1"/>
          </p:cNvSpPr>
          <p:nvPr>
            <p:ph type="sldNum" sz="quarter" idx="12"/>
          </p:nvPr>
        </p:nvSpPr>
        <p:spPr>
          <a:xfrm>
            <a:off x="10919012" y="6356350"/>
            <a:ext cx="672354" cy="365125"/>
          </a:xfrm>
        </p:spPr>
        <p:txBody>
          <a:bodyPr rtlCol="0" anchor="ctr">
            <a:normAutofit/>
          </a:bodyPr>
          <a:lstStyle/>
          <a:p>
            <a:pPr rtl="0">
              <a:lnSpc>
                <a:spcPct val="90000"/>
              </a:lnSpc>
              <a:spcAft>
                <a:spcPts val="600"/>
              </a:spcAft>
            </a:pPr>
            <a:r>
              <a:rPr lang="en-GB" dirty="0">
                <a:latin typeface="IBM Plex Mono" panose="020B0509050203000203" pitchFamily="49" charset="0"/>
              </a:rPr>
              <a:t>03</a:t>
            </a:r>
          </a:p>
        </p:txBody>
      </p:sp>
      <p:sp>
        <p:nvSpPr>
          <p:cNvPr id="13" name="Subtitle 12">
            <a:extLst>
              <a:ext uri="{FF2B5EF4-FFF2-40B4-BE49-F238E27FC236}">
                <a16:creationId xmlns:a16="http://schemas.microsoft.com/office/drawing/2014/main" id="{505B6D00-521B-2595-9FA8-C0B82EF75BB9}"/>
              </a:ext>
            </a:extLst>
          </p:cNvPr>
          <p:cNvSpPr>
            <a:spLocks noGrp="1"/>
          </p:cNvSpPr>
          <p:nvPr>
            <p:ph type="subTitle" idx="1"/>
          </p:nvPr>
        </p:nvSpPr>
        <p:spPr>
          <a:xfrm>
            <a:off x="695324" y="4876213"/>
            <a:ext cx="9972675" cy="543505"/>
          </a:xfrm>
        </p:spPr>
        <p:txBody>
          <a:bodyPr/>
          <a:lstStyle/>
          <a:p>
            <a:pPr algn="l"/>
            <a:r>
              <a:rPr lang="en-GB" b="0" i="0" dirty="0">
                <a:solidFill>
                  <a:srgbClr val="C6C6C6"/>
                </a:solidFill>
                <a:effectLst/>
                <a:latin typeface="Segoe WPC"/>
              </a:rPr>
              <a:t>ANNs are computational models inspired by the human brain's neural structure. They consist of interconnected neurons organized in layers that transform input data into meaningful outputs. Each neuron performs weighted calculations on its inputs and applies an activation function to introduce non-linearity. </a:t>
            </a:r>
          </a:p>
        </p:txBody>
      </p:sp>
      <p:pic>
        <p:nvPicPr>
          <p:cNvPr id="2050" name="Picture 2" descr="An Overview and Applications of Artificial Neural Networks">
            <a:extLst>
              <a:ext uri="{FF2B5EF4-FFF2-40B4-BE49-F238E27FC236}">
                <a16:creationId xmlns:a16="http://schemas.microsoft.com/office/drawing/2014/main" id="{5DFF8637-A521-B372-E583-CD3AD98F8E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7892" y="422707"/>
            <a:ext cx="7876215" cy="34526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3725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0DE996-9C2F-E661-56FD-F04A90F8A29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5C1ECEBF-C7C8-5786-CE0A-A95EC97D03F2}"/>
              </a:ext>
            </a:extLst>
          </p:cNvPr>
          <p:cNvSpPr>
            <a:spLocks noGrp="1"/>
          </p:cNvSpPr>
          <p:nvPr>
            <p:ph type="title"/>
          </p:nvPr>
        </p:nvSpPr>
        <p:spPr>
          <a:xfrm>
            <a:off x="695325" y="888999"/>
            <a:ext cx="10798176" cy="1051914"/>
          </a:xfrm>
        </p:spPr>
        <p:txBody>
          <a:bodyPr rtlCol="0">
            <a:normAutofit/>
          </a:bodyPr>
          <a:lstStyle/>
          <a:p>
            <a:pPr rtl="0"/>
            <a:r>
              <a:rPr lang="en-GB" dirty="0">
                <a:latin typeface="IBM Plex Mono" panose="020B0509050203000203" pitchFamily="49" charset="0"/>
              </a:rPr>
              <a:t>Anatomy of a Neuron</a:t>
            </a:r>
          </a:p>
        </p:txBody>
      </p:sp>
      <p:sp>
        <p:nvSpPr>
          <p:cNvPr id="8" name="Footer Placeholder 2">
            <a:extLst>
              <a:ext uri="{FF2B5EF4-FFF2-40B4-BE49-F238E27FC236}">
                <a16:creationId xmlns:a16="http://schemas.microsoft.com/office/drawing/2014/main" id="{FDF3B34A-3CC2-E3EE-2CB1-A8F64A3C2F25}"/>
              </a:ext>
            </a:extLst>
          </p:cNvPr>
          <p:cNvSpPr>
            <a:spLocks noGrp="1"/>
          </p:cNvSpPr>
          <p:nvPr>
            <p:ph type="ftr" sz="quarter" idx="11"/>
          </p:nvPr>
        </p:nvSpPr>
        <p:spPr>
          <a:xfrm>
            <a:off x="715383" y="6356350"/>
            <a:ext cx="4539727" cy="365125"/>
          </a:xfrm>
        </p:spPr>
        <p:txBody>
          <a:bodyPr rtlCol="0" anchor="ctr">
            <a:normAutofit/>
          </a:bodyPr>
          <a:lstStyle/>
          <a:p>
            <a:pPr rtl="0">
              <a:spcAft>
                <a:spcPts val="600"/>
              </a:spcAft>
            </a:pPr>
            <a:r>
              <a:rPr lang="en-GB" dirty="0"/>
              <a:t>SE01</a:t>
            </a:r>
          </a:p>
        </p:txBody>
      </p:sp>
      <p:sp>
        <p:nvSpPr>
          <p:cNvPr id="9" name="Slide Number Placeholder 3">
            <a:extLst>
              <a:ext uri="{FF2B5EF4-FFF2-40B4-BE49-F238E27FC236}">
                <a16:creationId xmlns:a16="http://schemas.microsoft.com/office/drawing/2014/main" id="{14F7807A-4E75-E379-AEFA-B213831FA195}"/>
              </a:ext>
            </a:extLst>
          </p:cNvPr>
          <p:cNvSpPr>
            <a:spLocks noGrp="1"/>
          </p:cNvSpPr>
          <p:nvPr>
            <p:ph type="sldNum" sz="quarter" idx="12"/>
          </p:nvPr>
        </p:nvSpPr>
        <p:spPr>
          <a:xfrm>
            <a:off x="10919012" y="6356350"/>
            <a:ext cx="672354" cy="365125"/>
          </a:xfrm>
        </p:spPr>
        <p:txBody>
          <a:bodyPr rtlCol="0" anchor="ctr">
            <a:normAutofit/>
          </a:bodyPr>
          <a:lstStyle/>
          <a:p>
            <a:pPr rtl="0">
              <a:lnSpc>
                <a:spcPct val="90000"/>
              </a:lnSpc>
              <a:spcAft>
                <a:spcPts val="600"/>
              </a:spcAft>
            </a:pPr>
            <a:r>
              <a:rPr lang="en-GB" dirty="0">
                <a:latin typeface="IBM Plex Mono" panose="020B0509050203000203" pitchFamily="49" charset="0"/>
              </a:rPr>
              <a:t>04</a:t>
            </a:r>
          </a:p>
        </p:txBody>
      </p:sp>
      <p:sp>
        <p:nvSpPr>
          <p:cNvPr id="2" name="TextBox 1">
            <a:extLst>
              <a:ext uri="{FF2B5EF4-FFF2-40B4-BE49-F238E27FC236}">
                <a16:creationId xmlns:a16="http://schemas.microsoft.com/office/drawing/2014/main" id="{3C51D3C1-D236-B48A-4566-9B8BAE76BF90}"/>
              </a:ext>
            </a:extLst>
          </p:cNvPr>
          <p:cNvSpPr txBox="1"/>
          <p:nvPr/>
        </p:nvSpPr>
        <p:spPr>
          <a:xfrm>
            <a:off x="800100" y="1541937"/>
            <a:ext cx="5116017" cy="2031325"/>
          </a:xfrm>
          <a:prstGeom prst="rect">
            <a:avLst/>
          </a:prstGeom>
          <a:noFill/>
        </p:spPr>
        <p:txBody>
          <a:bodyPr wrap="square">
            <a:spAutoFit/>
          </a:bodyPr>
          <a:lstStyle/>
          <a:p>
            <a:pPr algn="l"/>
            <a:r>
              <a:rPr lang="en-GB" b="1" i="0" dirty="0">
                <a:effectLst/>
                <a:latin typeface="IBM Plex Sans" panose="020B0503050203000203" pitchFamily="34" charset="0"/>
              </a:rPr>
              <a:t>Basic computational units of neural networks</a:t>
            </a:r>
          </a:p>
          <a:p>
            <a:pPr algn="l"/>
            <a:endParaRPr lang="en-GB" b="0" i="0" dirty="0">
              <a:effectLst/>
              <a:latin typeface="IBM Plex Sans" panose="020B0503050203000203" pitchFamily="34" charset="0"/>
            </a:endParaRPr>
          </a:p>
          <a:p>
            <a:pPr algn="l"/>
            <a:r>
              <a:rPr lang="en-GB" b="0" i="0" dirty="0">
                <a:effectLst/>
                <a:latin typeface="IBM Plex Sans" panose="020B0503050203000203" pitchFamily="34" charset="0"/>
              </a:rPr>
              <a:t>Each neuron:</a:t>
            </a:r>
          </a:p>
          <a:p>
            <a:pPr marL="742950" lvl="1" indent="-285750" algn="l">
              <a:buFont typeface="Arial" panose="020B0604020202020204" pitchFamily="34" charset="0"/>
              <a:buChar char="•"/>
            </a:pPr>
            <a:r>
              <a:rPr lang="en-GB" b="0" i="0" dirty="0">
                <a:effectLst/>
                <a:latin typeface="IBM Plex Sans" panose="020B0503050203000203" pitchFamily="34" charset="0"/>
              </a:rPr>
              <a:t>Receives inputs</a:t>
            </a:r>
          </a:p>
          <a:p>
            <a:pPr marL="742950" lvl="1" indent="-285750" algn="l">
              <a:buFont typeface="Arial" panose="020B0604020202020204" pitchFamily="34" charset="0"/>
              <a:buChar char="•"/>
            </a:pPr>
            <a:r>
              <a:rPr lang="en-GB" b="0" i="0" dirty="0">
                <a:effectLst/>
                <a:latin typeface="IBM Plex Sans" panose="020B0503050203000203" pitchFamily="34" charset="0"/>
              </a:rPr>
              <a:t>Applies weights and bias</a:t>
            </a:r>
          </a:p>
          <a:p>
            <a:pPr marL="742950" lvl="1" indent="-285750" algn="l">
              <a:buFont typeface="Arial" panose="020B0604020202020204" pitchFamily="34" charset="0"/>
              <a:buChar char="•"/>
            </a:pPr>
            <a:r>
              <a:rPr lang="en-GB" b="0" i="0" dirty="0">
                <a:effectLst/>
                <a:latin typeface="IBM Plex Sans" panose="020B0503050203000203" pitchFamily="34" charset="0"/>
              </a:rPr>
              <a:t>Processes through activation function</a:t>
            </a:r>
          </a:p>
          <a:p>
            <a:pPr marL="742950" lvl="1" indent="-285750" algn="l">
              <a:buFont typeface="Arial" panose="020B0604020202020204" pitchFamily="34" charset="0"/>
              <a:buChar char="•"/>
            </a:pPr>
            <a:r>
              <a:rPr lang="en-GB" b="0" i="0" dirty="0">
                <a:effectLst/>
                <a:latin typeface="IBM Plex Sans" panose="020B0503050203000203" pitchFamily="34" charset="0"/>
              </a:rPr>
              <a:t>Produces output</a:t>
            </a:r>
          </a:p>
        </p:txBody>
      </p:sp>
      <p:pic>
        <p:nvPicPr>
          <p:cNvPr id="6" name="Picture 5" descr="A white circle with blue border&#10;&#10;AI-generated content may be incorrect.">
            <a:extLst>
              <a:ext uri="{FF2B5EF4-FFF2-40B4-BE49-F238E27FC236}">
                <a16:creationId xmlns:a16="http://schemas.microsoft.com/office/drawing/2014/main" id="{47E64FF5-F6E0-51F8-5006-C87D00AED2E0}"/>
              </a:ext>
            </a:extLst>
          </p:cNvPr>
          <p:cNvPicPr>
            <a:picLocks noChangeAspect="1"/>
          </p:cNvPicPr>
          <p:nvPr/>
        </p:nvPicPr>
        <p:blipFill>
          <a:blip r:embed="rId3"/>
          <a:stretch>
            <a:fillRect/>
          </a:stretch>
        </p:blipFill>
        <p:spPr>
          <a:xfrm>
            <a:off x="3306044" y="3812660"/>
            <a:ext cx="8137403" cy="2468166"/>
          </a:xfrm>
          <a:prstGeom prst="rect">
            <a:avLst/>
          </a:prstGeom>
        </p:spPr>
      </p:pic>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3BA6D32D-54DC-0C0F-73CE-520366D2F146}"/>
                  </a:ext>
                </a:extLst>
              </p:cNvPr>
              <p:cNvSpPr txBox="1"/>
              <p:nvPr/>
            </p:nvSpPr>
            <p:spPr>
              <a:xfrm>
                <a:off x="5496488" y="2778459"/>
                <a:ext cx="609487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i="1" smtClean="0">
                              <a:solidFill>
                                <a:srgbClr val="836967"/>
                              </a:solidFill>
                              <a:latin typeface="Cambria Math" panose="02040503050406030204" pitchFamily="18" charset="0"/>
                            </a:rPr>
                          </m:ctrlPr>
                        </m:accPr>
                        <m:e>
                          <m:r>
                            <a:rPr lang="en-GB" i="1">
                              <a:latin typeface="Cambria Math" panose="02040503050406030204" pitchFamily="18" charset="0"/>
                            </a:rPr>
                            <m:t>𝑦</m:t>
                          </m:r>
                        </m:e>
                      </m:acc>
                      <m:r>
                        <a:rPr lang="en-GB" i="0">
                          <a:latin typeface="Cambria Math" panose="02040503050406030204" pitchFamily="18" charset="0"/>
                        </a:rPr>
                        <m:t>=</m:t>
                      </m:r>
                      <m:r>
                        <a:rPr lang="en-GB" i="1">
                          <a:latin typeface="Cambria Math" panose="02040503050406030204" pitchFamily="18" charset="0"/>
                        </a:rPr>
                        <m:t>𝑓</m:t>
                      </m:r>
                      <m:d>
                        <m:dPr>
                          <m:ctrlPr>
                            <a:rPr lang="en-GB" i="1">
                              <a:solidFill>
                                <a:srgbClr val="836967"/>
                              </a:solidFill>
                              <a:latin typeface="Cambria Math" panose="02040503050406030204" pitchFamily="18" charset="0"/>
                            </a:rPr>
                          </m:ctrlPr>
                        </m:dPr>
                        <m:e>
                          <m:r>
                            <a:rPr lang="en-GB" i="1">
                              <a:latin typeface="Cambria Math" panose="02040503050406030204" pitchFamily="18" charset="0"/>
                            </a:rPr>
                            <m:t>𝑊</m:t>
                          </m:r>
                          <m:r>
                            <a:rPr lang="en-GB" i="0">
                              <a:latin typeface="Cambria Math" panose="02040503050406030204" pitchFamily="18" charset="0"/>
                            </a:rPr>
                            <m:t>⋅</m:t>
                          </m:r>
                          <m:r>
                            <a:rPr lang="en-GB" i="1">
                              <a:latin typeface="Cambria Math" panose="02040503050406030204" pitchFamily="18" charset="0"/>
                            </a:rPr>
                            <m:t>𝑋</m:t>
                          </m:r>
                          <m:r>
                            <a:rPr lang="en-GB" i="0">
                              <a:latin typeface="Cambria Math" panose="02040503050406030204" pitchFamily="18" charset="0"/>
                            </a:rPr>
                            <m:t>+</m:t>
                          </m:r>
                          <m:r>
                            <a:rPr lang="en-GB" i="1">
                              <a:latin typeface="Cambria Math" panose="02040503050406030204" pitchFamily="18" charset="0"/>
                            </a:rPr>
                            <m:t>𝑏</m:t>
                          </m:r>
                        </m:e>
                      </m:d>
                    </m:oMath>
                  </m:oMathPara>
                </a14:m>
                <a:endParaRPr lang="en-GB" dirty="0"/>
              </a:p>
            </p:txBody>
          </p:sp>
        </mc:Choice>
        <mc:Fallback>
          <p:sp>
            <p:nvSpPr>
              <p:cNvPr id="12" name="TextBox 11">
                <a:extLst>
                  <a:ext uri="{FF2B5EF4-FFF2-40B4-BE49-F238E27FC236}">
                    <a16:creationId xmlns:a16="http://schemas.microsoft.com/office/drawing/2014/main" id="{3BA6D32D-54DC-0C0F-73CE-520366D2F146}"/>
                  </a:ext>
                </a:extLst>
              </p:cNvPr>
              <p:cNvSpPr txBox="1">
                <a:spLocks noRot="1" noChangeAspect="1" noMove="1" noResize="1" noEditPoints="1" noAdjustHandles="1" noChangeArrowheads="1" noChangeShapeType="1" noTextEdit="1"/>
              </p:cNvSpPr>
              <p:nvPr/>
            </p:nvSpPr>
            <p:spPr>
              <a:xfrm>
                <a:off x="5496488" y="2778459"/>
                <a:ext cx="6094878" cy="369332"/>
              </a:xfrm>
              <a:prstGeom prst="rect">
                <a:avLst/>
              </a:prstGeom>
              <a:blipFill>
                <a:blip r:embed="rId4"/>
                <a:stretch>
                  <a:fillRect t="-5000" b="-15000"/>
                </a:stretch>
              </a:blipFill>
            </p:spPr>
            <p:txBody>
              <a:bodyPr/>
              <a:lstStyle/>
              <a:p>
                <a:r>
                  <a:rPr lang="en-GB">
                    <a:noFill/>
                  </a:rPr>
                  <a:t> </a:t>
                </a:r>
              </a:p>
            </p:txBody>
          </p:sp>
        </mc:Fallback>
      </mc:AlternateContent>
    </p:spTree>
    <p:extLst>
      <p:ext uri="{BB962C8B-B14F-4D97-AF65-F5344CB8AC3E}">
        <p14:creationId xmlns:p14="http://schemas.microsoft.com/office/powerpoint/2010/main" val="1488840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78B732-E6D7-CC09-8A13-66D4BA363D85}"/>
            </a:ext>
          </a:extLst>
        </p:cNvPr>
        <p:cNvGrpSpPr/>
        <p:nvPr/>
      </p:nvGrpSpPr>
      <p:grpSpPr>
        <a:xfrm>
          <a:off x="0" y="0"/>
          <a:ext cx="0" cy="0"/>
          <a:chOff x="0" y="0"/>
          <a:chExt cx="0" cy="0"/>
        </a:xfrm>
      </p:grpSpPr>
      <p:sp>
        <p:nvSpPr>
          <p:cNvPr id="24" name="Title 1">
            <a:extLst>
              <a:ext uri="{FF2B5EF4-FFF2-40B4-BE49-F238E27FC236}">
                <a16:creationId xmlns:a16="http://schemas.microsoft.com/office/drawing/2014/main" id="{B2BA249B-79BF-CC3E-B62D-EBC31B1A2CC7}"/>
              </a:ext>
            </a:extLst>
          </p:cNvPr>
          <p:cNvSpPr>
            <a:spLocks noGrp="1"/>
          </p:cNvSpPr>
          <p:nvPr>
            <p:ph type="ctrTitle"/>
          </p:nvPr>
        </p:nvSpPr>
        <p:spPr>
          <a:xfrm>
            <a:off x="684643" y="871758"/>
            <a:ext cx="5227171" cy="3017959"/>
          </a:xfrm>
        </p:spPr>
        <p:txBody>
          <a:bodyPr rtlCol="0">
            <a:normAutofit/>
          </a:bodyPr>
          <a:lstStyle/>
          <a:p>
            <a:r>
              <a:rPr lang="en-US" dirty="0">
                <a:latin typeface="IBM Plex Mono" panose="020B0509050203000203" pitchFamily="49" charset="0"/>
              </a:rPr>
              <a:t>Implementing a Neuron</a:t>
            </a:r>
          </a:p>
        </p:txBody>
      </p:sp>
      <p:sp>
        <p:nvSpPr>
          <p:cNvPr id="29" name="Footer Placeholder 2">
            <a:extLst>
              <a:ext uri="{FF2B5EF4-FFF2-40B4-BE49-F238E27FC236}">
                <a16:creationId xmlns:a16="http://schemas.microsoft.com/office/drawing/2014/main" id="{1D7D8C8F-3E02-3BCF-15ED-D1833F83D0C2}"/>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dirty="0">
                <a:ln>
                  <a:noFill/>
                </a:ln>
                <a:solidFill>
                  <a:srgbClr val="000000"/>
                </a:solidFill>
                <a:effectLst/>
                <a:uLnTx/>
                <a:uFillTx/>
                <a:latin typeface="Univers Condensed"/>
                <a:ea typeface="+mn-ea"/>
                <a:cs typeface="+mn-cs"/>
              </a:rPr>
              <a:t>SE01</a:t>
            </a:r>
          </a:p>
        </p:txBody>
      </p:sp>
      <p:sp>
        <p:nvSpPr>
          <p:cNvPr id="30" name="Slide Number Placeholder 3">
            <a:extLst>
              <a:ext uri="{FF2B5EF4-FFF2-40B4-BE49-F238E27FC236}">
                <a16:creationId xmlns:a16="http://schemas.microsoft.com/office/drawing/2014/main" id="{3046C21A-F1D8-A3B7-2D8A-3B728689276A}"/>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07</a:t>
            </a:r>
          </a:p>
        </p:txBody>
      </p:sp>
      <p:pic>
        <p:nvPicPr>
          <p:cNvPr id="3" name="Picture 2" descr="A screen shot of a computer program&#10;&#10;AI-generated content may be incorrect.">
            <a:extLst>
              <a:ext uri="{FF2B5EF4-FFF2-40B4-BE49-F238E27FC236}">
                <a16:creationId xmlns:a16="http://schemas.microsoft.com/office/drawing/2014/main" id="{443267BC-8F1D-B3D1-135D-446B8A5DB90E}"/>
              </a:ext>
            </a:extLst>
          </p:cNvPr>
          <p:cNvPicPr>
            <a:picLocks noChangeAspect="1"/>
          </p:cNvPicPr>
          <p:nvPr/>
        </p:nvPicPr>
        <p:blipFill>
          <a:blip r:embed="rId3"/>
          <a:stretch>
            <a:fillRect/>
          </a:stretch>
        </p:blipFill>
        <p:spPr>
          <a:xfrm>
            <a:off x="1281953" y="1885346"/>
            <a:ext cx="9628094" cy="4471004"/>
          </a:xfrm>
          <a:prstGeom prst="rect">
            <a:avLst/>
          </a:prstGeom>
        </p:spPr>
      </p:pic>
    </p:spTree>
    <p:extLst>
      <p:ext uri="{BB962C8B-B14F-4D97-AF65-F5344CB8AC3E}">
        <p14:creationId xmlns:p14="http://schemas.microsoft.com/office/powerpoint/2010/main" val="182649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F9F2C-206A-43D1-E299-5E7360E1A35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34A19A3F-E8DB-0BC7-95A9-F2A3B2880342}"/>
              </a:ext>
            </a:extLst>
          </p:cNvPr>
          <p:cNvSpPr>
            <a:spLocks noGrp="1"/>
          </p:cNvSpPr>
          <p:nvPr>
            <p:ph type="title"/>
          </p:nvPr>
        </p:nvSpPr>
        <p:spPr>
          <a:xfrm>
            <a:off x="695325" y="888999"/>
            <a:ext cx="10798176" cy="1051914"/>
          </a:xfrm>
        </p:spPr>
        <p:txBody>
          <a:bodyPr rtlCol="0"/>
          <a:lstStyle/>
          <a:p>
            <a:pPr rtl="0"/>
            <a:r>
              <a:rPr lang="en-GB" dirty="0">
                <a:latin typeface="IBM Plex Mono" panose="020B0509050203000203" pitchFamily="49" charset="0"/>
              </a:rPr>
              <a:t>The Space Shuttle Challenger Disaster</a:t>
            </a:r>
          </a:p>
        </p:txBody>
      </p:sp>
      <p:sp>
        <p:nvSpPr>
          <p:cNvPr id="10" name="Footer Placeholder 2">
            <a:extLst>
              <a:ext uri="{FF2B5EF4-FFF2-40B4-BE49-F238E27FC236}">
                <a16:creationId xmlns:a16="http://schemas.microsoft.com/office/drawing/2014/main" id="{3E798EB2-D3B6-9F24-5898-12A1EC939095}"/>
              </a:ext>
            </a:extLst>
          </p:cNvPr>
          <p:cNvSpPr>
            <a:spLocks noGrp="1"/>
          </p:cNvSpPr>
          <p:nvPr>
            <p:ph type="ftr" sz="quarter" idx="11"/>
          </p:nvPr>
        </p:nvSpPr>
        <p:spPr>
          <a:xfrm>
            <a:off x="715383" y="6356350"/>
            <a:ext cx="4539727" cy="365125"/>
          </a:xfrm>
        </p:spPr>
        <p:txBody>
          <a:bodyPr rtlCol="0" anchor="ctr">
            <a:normAutofit/>
          </a:bodyPr>
          <a:lstStyle/>
          <a:p>
            <a:pPr rtl="0">
              <a:spcAft>
                <a:spcPts val="600"/>
              </a:spcAft>
            </a:pPr>
            <a:r>
              <a:rPr lang="en-GB" dirty="0"/>
              <a:t>SE01</a:t>
            </a:r>
          </a:p>
        </p:txBody>
      </p:sp>
      <p:sp>
        <p:nvSpPr>
          <p:cNvPr id="11" name="Slide Number Placeholder 3">
            <a:extLst>
              <a:ext uri="{FF2B5EF4-FFF2-40B4-BE49-F238E27FC236}">
                <a16:creationId xmlns:a16="http://schemas.microsoft.com/office/drawing/2014/main" id="{7FE928C7-3E86-2E37-9F21-F3C2180E86D6}"/>
              </a:ext>
            </a:extLst>
          </p:cNvPr>
          <p:cNvSpPr>
            <a:spLocks noGrp="1"/>
          </p:cNvSpPr>
          <p:nvPr>
            <p:ph type="sldNum" sz="quarter" idx="12"/>
          </p:nvPr>
        </p:nvSpPr>
        <p:spPr>
          <a:xfrm>
            <a:off x="10919012" y="6356350"/>
            <a:ext cx="672354" cy="365125"/>
          </a:xfrm>
        </p:spPr>
        <p:txBody>
          <a:bodyPr rtlCol="0" anchor="ctr">
            <a:normAutofit/>
          </a:bodyPr>
          <a:lstStyle/>
          <a:p>
            <a:pPr rtl="0">
              <a:lnSpc>
                <a:spcPct val="90000"/>
              </a:lnSpc>
              <a:spcAft>
                <a:spcPts val="600"/>
              </a:spcAft>
            </a:pPr>
            <a:r>
              <a:rPr lang="en-GB" dirty="0">
                <a:latin typeface="IBM Plex Mono" panose="020B0509050203000203" pitchFamily="49" charset="0"/>
              </a:rPr>
              <a:t>06</a:t>
            </a:r>
          </a:p>
        </p:txBody>
      </p:sp>
      <p:sp>
        <p:nvSpPr>
          <p:cNvPr id="2" name="TextBox 1">
            <a:extLst>
              <a:ext uri="{FF2B5EF4-FFF2-40B4-BE49-F238E27FC236}">
                <a16:creationId xmlns:a16="http://schemas.microsoft.com/office/drawing/2014/main" id="{95408E07-5CF8-0DCA-F1B0-6768AEBD877A}"/>
              </a:ext>
            </a:extLst>
          </p:cNvPr>
          <p:cNvSpPr txBox="1"/>
          <p:nvPr/>
        </p:nvSpPr>
        <p:spPr>
          <a:xfrm>
            <a:off x="6275883" y="2710230"/>
            <a:ext cx="5116017" cy="189872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GB" sz="1600" b="1" i="0" dirty="0">
                <a:effectLst/>
                <a:latin typeface="IBM Plex Sans" panose="020B0503050203000203" pitchFamily="34" charset="0"/>
              </a:rPr>
              <a:t>January 28, 1986: </a:t>
            </a:r>
            <a:r>
              <a:rPr lang="en-GB" sz="1600" i="0" dirty="0">
                <a:effectLst/>
                <a:latin typeface="IBM Plex Sans" panose="020B0503050203000203" pitchFamily="34" charset="0"/>
              </a:rPr>
              <a:t>Space Shuttle Challenger exploded 73 seconds after launch</a:t>
            </a:r>
          </a:p>
          <a:p>
            <a:pPr marL="285750" indent="-285750" algn="l">
              <a:lnSpc>
                <a:spcPct val="150000"/>
              </a:lnSpc>
              <a:buFont typeface="Arial" panose="020B0604020202020204" pitchFamily="34" charset="0"/>
              <a:buChar char="•"/>
            </a:pPr>
            <a:r>
              <a:rPr lang="en-GB" sz="1600" b="1" i="0" dirty="0">
                <a:effectLst/>
                <a:latin typeface="IBM Plex Sans" panose="020B0503050203000203" pitchFamily="34" charset="0"/>
              </a:rPr>
              <a:t>Cause: </a:t>
            </a:r>
            <a:r>
              <a:rPr lang="en-GB" sz="1600" i="0" dirty="0">
                <a:effectLst/>
                <a:latin typeface="IBM Plex Sans" panose="020B0503050203000203" pitchFamily="34" charset="0"/>
              </a:rPr>
              <a:t>O-ring failure due to low temperatures</a:t>
            </a:r>
          </a:p>
          <a:p>
            <a:pPr marL="285750" indent="-285750" algn="l">
              <a:lnSpc>
                <a:spcPct val="150000"/>
              </a:lnSpc>
              <a:buFont typeface="Arial" panose="020B0604020202020204" pitchFamily="34" charset="0"/>
              <a:buChar char="•"/>
            </a:pPr>
            <a:r>
              <a:rPr lang="en-GB" sz="1600" b="1" i="0" dirty="0">
                <a:effectLst/>
                <a:latin typeface="IBM Plex Sans" panose="020B0503050203000203" pitchFamily="34" charset="0"/>
              </a:rPr>
              <a:t>Question: </a:t>
            </a:r>
            <a:r>
              <a:rPr lang="en-GB" sz="1600" i="0" dirty="0">
                <a:effectLst/>
                <a:latin typeface="IBM Plex Sans" panose="020B0503050203000203" pitchFamily="34" charset="0"/>
              </a:rPr>
              <a:t>Could data analysis have prevented this tragedy?</a:t>
            </a:r>
          </a:p>
        </p:txBody>
      </p:sp>
      <p:pic>
        <p:nvPicPr>
          <p:cNvPr id="4" name="Picture 3" descr="A diagram of a rocket&#10;&#10;AI-generated content may be incorrect.">
            <a:extLst>
              <a:ext uri="{FF2B5EF4-FFF2-40B4-BE49-F238E27FC236}">
                <a16:creationId xmlns:a16="http://schemas.microsoft.com/office/drawing/2014/main" id="{673459CB-9814-A96C-850B-E4C5638D5617}"/>
              </a:ext>
            </a:extLst>
          </p:cNvPr>
          <p:cNvPicPr>
            <a:picLocks noChangeAspect="1"/>
          </p:cNvPicPr>
          <p:nvPr/>
        </p:nvPicPr>
        <p:blipFill>
          <a:blip r:embed="rId3"/>
          <a:stretch>
            <a:fillRect/>
          </a:stretch>
        </p:blipFill>
        <p:spPr>
          <a:xfrm>
            <a:off x="956581" y="1634849"/>
            <a:ext cx="4849378" cy="4434849"/>
          </a:xfrm>
          <a:prstGeom prst="rect">
            <a:avLst/>
          </a:prstGeom>
        </p:spPr>
      </p:pic>
    </p:spTree>
    <p:extLst>
      <p:ext uri="{BB962C8B-B14F-4D97-AF65-F5344CB8AC3E}">
        <p14:creationId xmlns:p14="http://schemas.microsoft.com/office/powerpoint/2010/main" val="3186744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8B14A-A0FC-6B7C-651F-81ECC2B35083}"/>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B9A27BB4-792F-34D1-4D39-10D2E1AD5FFA}"/>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501CB58C-FE42-18D1-9047-BEAB5294B99F}"/>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08</a:t>
            </a:r>
          </a:p>
        </p:txBody>
      </p:sp>
      <p:pic>
        <p:nvPicPr>
          <p:cNvPr id="4" name="Picture 3" descr="A screen shot of a computer code&#10;&#10;AI-generated content may be incorrect.">
            <a:extLst>
              <a:ext uri="{FF2B5EF4-FFF2-40B4-BE49-F238E27FC236}">
                <a16:creationId xmlns:a16="http://schemas.microsoft.com/office/drawing/2014/main" id="{1E2A80B4-187F-5119-C9B5-14F3E9D558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5480" y="2212975"/>
            <a:ext cx="6446520" cy="3239375"/>
          </a:xfrm>
          <a:prstGeom prst="rect">
            <a:avLst/>
          </a:prstGeom>
          <a:noFill/>
        </p:spPr>
      </p:pic>
      <p:sp>
        <p:nvSpPr>
          <p:cNvPr id="5" name="Rectangle 2">
            <a:extLst>
              <a:ext uri="{FF2B5EF4-FFF2-40B4-BE49-F238E27FC236}">
                <a16:creationId xmlns:a16="http://schemas.microsoft.com/office/drawing/2014/main" id="{FE2562B4-5EB6-AAA1-81AB-030669CCFC9B}"/>
              </a:ext>
            </a:extLst>
          </p:cNvPr>
          <p:cNvSpPr txBox="1">
            <a:spLocks noChangeArrowheads="1"/>
          </p:cNvSpPr>
          <p:nvPr/>
        </p:nvSpPr>
        <p:spPr bwMode="auto">
          <a:xfrm>
            <a:off x="1088136" y="2212975"/>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fontAlgn="base" hangingPunct="0">
              <a:spcBef>
                <a:spcPct val="0"/>
              </a:spcBef>
              <a:spcAft>
                <a:spcPts val="600"/>
              </a:spcAft>
              <a:buNone/>
            </a:pPr>
            <a:r>
              <a:rPr lang="en-US" altLang="en-US" sz="1500" b="1" dirty="0">
                <a:latin typeface="IBM Plex Sans" panose="020B0503050203000203" pitchFamily="34" charset="0"/>
              </a:rPr>
              <a:t>Basic Tensor Creation Methods</a:t>
            </a:r>
          </a:p>
          <a:p>
            <a:pPr marL="285750" indent="-285750" eaLnBrk="0" fontAlgn="base" hangingPunct="0">
              <a:spcBef>
                <a:spcPct val="0"/>
              </a:spcBef>
              <a:spcAft>
                <a:spcPts val="600"/>
              </a:spcAft>
            </a:pPr>
            <a:endParaRPr lang="en-US" altLang="en-US" sz="1500" dirty="0">
              <a:latin typeface="IBM Plex Sans" panose="020B0503050203000203" pitchFamily="34" charset="0"/>
            </a:endParaRPr>
          </a:p>
          <a:p>
            <a:pPr marL="285750" indent="-285750" eaLnBrk="0" fontAlgn="base" hangingPunct="0">
              <a:spcBef>
                <a:spcPct val="0"/>
              </a:spcBef>
              <a:spcAft>
                <a:spcPts val="600"/>
              </a:spcAft>
            </a:pPr>
            <a:r>
              <a:rPr lang="en-US" altLang="en-US" sz="1500" dirty="0" err="1">
                <a:latin typeface="IBM Plex Sans" panose="020B0503050203000203" pitchFamily="34" charset="0"/>
              </a:rPr>
              <a:t>torch.tensor</a:t>
            </a:r>
            <a:r>
              <a:rPr lang="en-US" altLang="en-US" sz="1500" dirty="0">
                <a:latin typeface="IBM Plex Sans" panose="020B0503050203000203" pitchFamily="34" charset="0"/>
              </a:rPr>
              <a:t>() - from existing data</a:t>
            </a:r>
          </a:p>
          <a:p>
            <a:pPr marL="285750" indent="-285750" eaLnBrk="0" fontAlgn="base" hangingPunct="0">
              <a:spcBef>
                <a:spcPct val="0"/>
              </a:spcBef>
              <a:spcAft>
                <a:spcPts val="600"/>
              </a:spcAft>
            </a:pPr>
            <a:r>
              <a:rPr lang="en-US" altLang="en-US" sz="1500" dirty="0" err="1">
                <a:latin typeface="IBM Plex Sans" panose="020B0503050203000203" pitchFamily="34" charset="0"/>
              </a:rPr>
              <a:t>torch.zeros</a:t>
            </a:r>
            <a:r>
              <a:rPr lang="en-US" altLang="en-US" sz="1500" dirty="0">
                <a:latin typeface="IBM Plex Sans" panose="020B0503050203000203" pitchFamily="34" charset="0"/>
              </a:rPr>
              <a:t>(), </a:t>
            </a:r>
            <a:r>
              <a:rPr lang="en-US" altLang="en-US" sz="1500" dirty="0" err="1">
                <a:latin typeface="IBM Plex Sans" panose="020B0503050203000203" pitchFamily="34" charset="0"/>
              </a:rPr>
              <a:t>torch.ones</a:t>
            </a:r>
            <a:r>
              <a:rPr lang="en-US" altLang="en-US" sz="1500" dirty="0">
                <a:latin typeface="IBM Plex Sans" panose="020B0503050203000203" pitchFamily="34" charset="0"/>
              </a:rPr>
              <a:t>() - filled tensors</a:t>
            </a:r>
          </a:p>
          <a:p>
            <a:pPr marL="285750" indent="-285750" eaLnBrk="0" fontAlgn="base" hangingPunct="0">
              <a:spcBef>
                <a:spcPct val="0"/>
              </a:spcBef>
              <a:spcAft>
                <a:spcPts val="600"/>
              </a:spcAft>
            </a:pPr>
            <a:r>
              <a:rPr lang="en-US" altLang="en-US" sz="1500" dirty="0" err="1">
                <a:latin typeface="IBM Plex Sans" panose="020B0503050203000203" pitchFamily="34" charset="0"/>
              </a:rPr>
              <a:t>torch.rand</a:t>
            </a:r>
            <a:r>
              <a:rPr lang="en-US" altLang="en-US" sz="1500" dirty="0">
                <a:latin typeface="IBM Plex Sans" panose="020B0503050203000203" pitchFamily="34" charset="0"/>
              </a:rPr>
              <a:t>(), </a:t>
            </a:r>
            <a:r>
              <a:rPr lang="en-US" altLang="en-US" sz="1500" dirty="0" err="1">
                <a:latin typeface="IBM Plex Sans" panose="020B0503050203000203" pitchFamily="34" charset="0"/>
              </a:rPr>
              <a:t>torch.randn</a:t>
            </a:r>
            <a:r>
              <a:rPr lang="en-US" altLang="en-US" sz="1500" dirty="0">
                <a:latin typeface="IBM Plex Sans" panose="020B0503050203000203" pitchFamily="34" charset="0"/>
              </a:rPr>
              <a:t>() - random tensors</a:t>
            </a:r>
          </a:p>
          <a:p>
            <a:pPr marL="285750" indent="-285750" eaLnBrk="0" fontAlgn="base" hangingPunct="0">
              <a:spcBef>
                <a:spcPct val="0"/>
              </a:spcBef>
              <a:spcAft>
                <a:spcPts val="600"/>
              </a:spcAft>
            </a:pPr>
            <a:r>
              <a:rPr lang="en-US" altLang="en-US" sz="1500" dirty="0" err="1">
                <a:latin typeface="IBM Plex Sans" panose="020B0503050203000203" pitchFamily="34" charset="0"/>
              </a:rPr>
              <a:t>torch.arange</a:t>
            </a:r>
            <a:r>
              <a:rPr lang="en-US" altLang="en-US" sz="1500" dirty="0">
                <a:latin typeface="IBM Plex Sans" panose="020B0503050203000203" pitchFamily="34" charset="0"/>
              </a:rPr>
              <a:t>(), </a:t>
            </a:r>
            <a:r>
              <a:rPr lang="en-US" altLang="en-US" sz="1500" dirty="0" err="1">
                <a:latin typeface="IBM Plex Sans" panose="020B0503050203000203" pitchFamily="34" charset="0"/>
              </a:rPr>
              <a:t>torch.linspace</a:t>
            </a:r>
            <a:r>
              <a:rPr lang="en-US" altLang="en-US" sz="1500" dirty="0">
                <a:latin typeface="IBM Plex Sans" panose="020B0503050203000203" pitchFamily="34" charset="0"/>
              </a:rPr>
              <a:t>() - sequences</a:t>
            </a:r>
          </a:p>
          <a:p>
            <a:pPr marL="285750" indent="-285750" eaLnBrk="0" fontAlgn="base" hangingPunct="0">
              <a:spcBef>
                <a:spcPct val="0"/>
              </a:spcBef>
              <a:spcAft>
                <a:spcPts val="600"/>
              </a:spcAft>
            </a:pPr>
            <a:r>
              <a:rPr lang="en-US" altLang="en-US" sz="1500" dirty="0" err="1">
                <a:latin typeface="IBM Plex Sans" panose="020B0503050203000203" pitchFamily="34" charset="0"/>
              </a:rPr>
              <a:t>torch.eye</a:t>
            </a:r>
            <a:r>
              <a:rPr lang="en-US" altLang="en-US" sz="1500" dirty="0">
                <a:latin typeface="IBM Plex Sans" panose="020B0503050203000203" pitchFamily="34" charset="0"/>
              </a:rPr>
              <a:t>() - identity matrices</a:t>
            </a:r>
          </a:p>
          <a:p>
            <a:pPr eaLnBrk="0" fontAlgn="base" hangingPunct="0">
              <a:spcBef>
                <a:spcPct val="0"/>
              </a:spcBef>
              <a:spcAft>
                <a:spcPts val="600"/>
              </a:spcAft>
            </a:pPr>
            <a:endParaRPr lang="en-US" altLang="en-US" sz="1500" dirty="0">
              <a:latin typeface="IBM Plex Sans" panose="020B0503050203000203" pitchFamily="34" charset="0"/>
            </a:endParaRPr>
          </a:p>
          <a:p>
            <a:pPr marL="0" indent="0" eaLnBrk="0" fontAlgn="base" hangingPunct="0">
              <a:spcBef>
                <a:spcPct val="0"/>
              </a:spcBef>
              <a:spcAft>
                <a:spcPts val="600"/>
              </a:spcAft>
              <a:buNone/>
            </a:pPr>
            <a:r>
              <a:rPr lang="en-US" altLang="en-US" sz="1500" b="1" dirty="0">
                <a:latin typeface="IBM Plex Sans" panose="020B0503050203000203" pitchFamily="34" charset="0"/>
              </a:rPr>
              <a:t>Data types </a:t>
            </a:r>
            <a:r>
              <a:rPr lang="en-US" altLang="en-US" sz="1500" dirty="0">
                <a:latin typeface="IBM Plex Sans" panose="020B0503050203000203" pitchFamily="34" charset="0"/>
              </a:rPr>
              <a:t>can be specified with </a:t>
            </a:r>
            <a:r>
              <a:rPr lang="en-US" altLang="en-US" sz="1500" dirty="0" err="1">
                <a:latin typeface="IBM Plex Sans" panose="020B0503050203000203" pitchFamily="34" charset="0"/>
              </a:rPr>
              <a:t>dtype</a:t>
            </a:r>
            <a:r>
              <a:rPr lang="en-US" altLang="en-US" sz="1500" dirty="0">
                <a:latin typeface="IBM Plex Sans" panose="020B0503050203000203" pitchFamily="34" charset="0"/>
              </a:rPr>
              <a:t> parameter</a:t>
            </a:r>
          </a:p>
        </p:txBody>
      </p:sp>
      <p:sp>
        <p:nvSpPr>
          <p:cNvPr id="6" name="Title 1">
            <a:extLst>
              <a:ext uri="{FF2B5EF4-FFF2-40B4-BE49-F238E27FC236}">
                <a16:creationId xmlns:a16="http://schemas.microsoft.com/office/drawing/2014/main" id="{E7231FF7-6D86-0CEF-30B5-3C62D0258DD6}"/>
              </a:ext>
            </a:extLst>
          </p:cNvPr>
          <p:cNvSpPr txBox="1">
            <a:spLocks/>
          </p:cNvSpPr>
          <p:nvPr/>
        </p:nvSpPr>
        <p:spPr>
          <a:xfrm>
            <a:off x="800100" y="800230"/>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Creating Tensors</a:t>
            </a:r>
          </a:p>
        </p:txBody>
      </p:sp>
    </p:spTree>
    <p:extLst>
      <p:ext uri="{BB962C8B-B14F-4D97-AF65-F5344CB8AC3E}">
        <p14:creationId xmlns:p14="http://schemas.microsoft.com/office/powerpoint/2010/main" val="3685595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65920F-5430-0828-F7B7-1C354C08E5EF}"/>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7C80BFEC-E7C3-F771-C463-BA32CE8933C1}"/>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485F22BE-3D13-C459-9B71-CE183E146BDB}"/>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09</a:t>
            </a:r>
          </a:p>
        </p:txBody>
      </p:sp>
      <p:sp>
        <p:nvSpPr>
          <p:cNvPr id="5" name="Rectangle 2">
            <a:extLst>
              <a:ext uri="{FF2B5EF4-FFF2-40B4-BE49-F238E27FC236}">
                <a16:creationId xmlns:a16="http://schemas.microsoft.com/office/drawing/2014/main" id="{C2C2D594-1E4C-0695-3FF8-E86CAF34E902}"/>
              </a:ext>
            </a:extLst>
          </p:cNvPr>
          <p:cNvSpPr txBox="1">
            <a:spLocks noChangeArrowheads="1"/>
          </p:cNvSpPr>
          <p:nvPr/>
        </p:nvSpPr>
        <p:spPr bwMode="auto">
          <a:xfrm>
            <a:off x="1088136" y="2212975"/>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defTabSz="914400" rtl="0" eaLnBrk="0" fontAlgn="base" latinLnBrk="0" hangingPunct="0">
              <a:lnSpc>
                <a:spcPct val="120000"/>
              </a:lnSpc>
              <a:spcBef>
                <a:spcPct val="0"/>
              </a:spcBef>
              <a:spcAft>
                <a:spcPts val="600"/>
              </a:spcAft>
              <a:buClrTx/>
              <a:buSzTx/>
              <a:tabLst/>
            </a:pPr>
            <a:r>
              <a:rPr kumimoji="0" lang="en-US" altLang="en-US" sz="1500" b="1" i="0" u="none" strike="noStrike" cap="none" normalizeH="0" baseline="0" dirty="0">
                <a:ln>
                  <a:noFill/>
                </a:ln>
                <a:effectLst/>
                <a:latin typeface="IBM Plex Sans" panose="020B0503050203000203" pitchFamily="34" charset="0"/>
              </a:rPr>
              <a:t>Working with Tensor Attributes</a:t>
            </a:r>
          </a:p>
          <a:p>
            <a:pPr marR="0" lvl="0" defTabSz="914400" rtl="0" eaLnBrk="0" fontAlgn="base" latinLnBrk="0" hangingPunct="0">
              <a:lnSpc>
                <a:spcPct val="120000"/>
              </a:lnSpc>
              <a:spcBef>
                <a:spcPct val="0"/>
              </a:spcBef>
              <a:spcAft>
                <a:spcPts val="600"/>
              </a:spcAft>
              <a:buClrTx/>
              <a:buSzTx/>
              <a:tabLst/>
            </a:pPr>
            <a:endParaRPr kumimoji="0" lang="en-US" altLang="en-US" sz="1500" b="1" i="0" u="none" strike="noStrike" cap="none" normalizeH="0" baseline="0" dirty="0">
              <a:ln>
                <a:noFill/>
              </a:ln>
              <a:effectLst/>
              <a:latin typeface="IBM Plex Sans" panose="020B0503050203000203" pitchFamily="34" charset="0"/>
            </a:endParaRP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Shape: </a:t>
            </a:r>
            <a:r>
              <a:rPr kumimoji="0" lang="en-US" altLang="en-US" sz="1500" i="0" u="none" strike="noStrike" cap="none" normalizeH="0" baseline="0" dirty="0" err="1">
                <a:ln>
                  <a:noFill/>
                </a:ln>
                <a:effectLst/>
                <a:latin typeface="IBM Plex Sans" panose="020B0503050203000203" pitchFamily="34" charset="0"/>
              </a:rPr>
              <a:t>tensor.shape</a:t>
            </a:r>
            <a:endParaRPr kumimoji="0" lang="en-US" altLang="en-US" sz="1500" i="0" u="none" strike="noStrike" cap="none" normalizeH="0" baseline="0" dirty="0">
              <a:ln>
                <a:noFill/>
              </a:ln>
              <a:effectLst/>
              <a:latin typeface="IBM Plex Sans" panose="020B0503050203000203" pitchFamily="34" charset="0"/>
            </a:endParaRP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Data type: </a:t>
            </a:r>
            <a:r>
              <a:rPr kumimoji="0" lang="en-US" altLang="en-US" sz="1500" i="0" u="none" strike="noStrike" cap="none" normalizeH="0" baseline="0" dirty="0" err="1">
                <a:ln>
                  <a:noFill/>
                </a:ln>
                <a:effectLst/>
                <a:latin typeface="IBM Plex Sans" panose="020B0503050203000203" pitchFamily="34" charset="0"/>
              </a:rPr>
              <a:t>tensor.dtype</a:t>
            </a:r>
            <a:endParaRPr kumimoji="0" lang="en-US" altLang="en-US" sz="1500" i="0" u="none" strike="noStrike" cap="none" normalizeH="0" baseline="0" dirty="0">
              <a:ln>
                <a:noFill/>
              </a:ln>
              <a:effectLst/>
              <a:latin typeface="IBM Plex Sans" panose="020B0503050203000203" pitchFamily="34" charset="0"/>
            </a:endParaRP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Device: </a:t>
            </a:r>
            <a:r>
              <a:rPr kumimoji="0" lang="en-US" altLang="en-US" sz="1500" i="0" u="none" strike="noStrike" cap="none" normalizeH="0" baseline="0" dirty="0" err="1">
                <a:ln>
                  <a:noFill/>
                </a:ln>
                <a:effectLst/>
                <a:latin typeface="IBM Plex Sans" panose="020B0503050203000203" pitchFamily="34" charset="0"/>
              </a:rPr>
              <a:t>tensor.device</a:t>
            </a:r>
            <a:endParaRPr kumimoji="0" lang="en-US" altLang="en-US" sz="1500" i="0" u="none" strike="noStrike" cap="none" normalizeH="0" baseline="0" dirty="0">
              <a:ln>
                <a:noFill/>
              </a:ln>
              <a:effectLst/>
              <a:latin typeface="IBM Plex Sans" panose="020B0503050203000203" pitchFamily="34" charset="0"/>
            </a:endParaRP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Accessing values: </a:t>
            </a:r>
            <a:r>
              <a:rPr kumimoji="0" lang="en-US" altLang="en-US" sz="1500" i="0" u="none" strike="noStrike" cap="none" normalizeH="0" baseline="0" dirty="0" err="1">
                <a:ln>
                  <a:noFill/>
                </a:ln>
                <a:effectLst/>
                <a:latin typeface="IBM Plex Sans" panose="020B0503050203000203" pitchFamily="34" charset="0"/>
              </a:rPr>
              <a:t>tensor.item</a:t>
            </a:r>
            <a:r>
              <a:rPr kumimoji="0" lang="en-US" altLang="en-US" sz="1500" i="0" u="none" strike="noStrike" cap="none" normalizeH="0" baseline="0" dirty="0">
                <a:ln>
                  <a:noFill/>
                </a:ln>
                <a:effectLst/>
                <a:latin typeface="IBM Plex Sans" panose="020B0503050203000203" pitchFamily="34" charset="0"/>
              </a:rPr>
              <a:t>() for scalars</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Converting types: </a:t>
            </a:r>
            <a:r>
              <a:rPr kumimoji="0" lang="en-US" altLang="en-US" sz="1500" i="0" u="none" strike="noStrike" cap="none" normalizeH="0" baseline="0" dirty="0" err="1">
                <a:ln>
                  <a:noFill/>
                </a:ln>
                <a:effectLst/>
                <a:latin typeface="IBM Plex Sans" panose="020B0503050203000203" pitchFamily="34" charset="0"/>
              </a:rPr>
              <a:t>tensor.float</a:t>
            </a:r>
            <a:r>
              <a:rPr kumimoji="0" lang="en-US" altLang="en-US" sz="1500" i="0" u="none" strike="noStrike" cap="none" normalizeH="0" baseline="0" dirty="0">
                <a:ln>
                  <a:noFill/>
                </a:ln>
                <a:effectLst/>
                <a:latin typeface="IBM Plex Sans" panose="020B0503050203000203" pitchFamily="34" charset="0"/>
              </a:rPr>
              <a:t>(), tensor.int()</a:t>
            </a:r>
          </a:p>
        </p:txBody>
      </p:sp>
      <p:sp>
        <p:nvSpPr>
          <p:cNvPr id="6" name="Title 1">
            <a:extLst>
              <a:ext uri="{FF2B5EF4-FFF2-40B4-BE49-F238E27FC236}">
                <a16:creationId xmlns:a16="http://schemas.microsoft.com/office/drawing/2014/main" id="{21054950-0B10-02A8-0ED7-7732A66F68DA}"/>
              </a:ext>
            </a:extLst>
          </p:cNvPr>
          <p:cNvSpPr txBox="1">
            <a:spLocks/>
          </p:cNvSpPr>
          <p:nvPr/>
        </p:nvSpPr>
        <p:spPr>
          <a:xfrm>
            <a:off x="800100" y="787717"/>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TENSOR</a:t>
            </a:r>
          </a:p>
          <a:p>
            <a:r>
              <a:rPr lang="en-US" dirty="0">
                <a:latin typeface="IBM Plex Mono" panose="020B0509050203000203" pitchFamily="49" charset="0"/>
              </a:rPr>
              <a:t>PROPERTIES</a:t>
            </a:r>
          </a:p>
        </p:txBody>
      </p:sp>
      <p:pic>
        <p:nvPicPr>
          <p:cNvPr id="2" name="Picture 1" descr="A screen shot of a computer code&#10;&#10;AI-generated content may be incorrect.">
            <a:extLst>
              <a:ext uri="{FF2B5EF4-FFF2-40B4-BE49-F238E27FC236}">
                <a16:creationId xmlns:a16="http://schemas.microsoft.com/office/drawing/2014/main" id="{B1A614E8-6BF1-54A8-C048-3F071B987E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6273" y="1667435"/>
            <a:ext cx="7061092" cy="3760031"/>
          </a:xfrm>
          <a:prstGeom prst="rect">
            <a:avLst/>
          </a:prstGeom>
          <a:noFill/>
        </p:spPr>
      </p:pic>
    </p:spTree>
    <p:extLst>
      <p:ext uri="{BB962C8B-B14F-4D97-AF65-F5344CB8AC3E}">
        <p14:creationId xmlns:p14="http://schemas.microsoft.com/office/powerpoint/2010/main" val="3156666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6A5CE-F538-2D42-EF97-BF91EF3AFA11}"/>
            </a:ext>
          </a:extLst>
        </p:cNvPr>
        <p:cNvGrpSpPr/>
        <p:nvPr/>
      </p:nvGrpSpPr>
      <p:grpSpPr>
        <a:xfrm>
          <a:off x="0" y="0"/>
          <a:ext cx="0" cy="0"/>
          <a:chOff x="0" y="0"/>
          <a:chExt cx="0" cy="0"/>
        </a:xfrm>
      </p:grpSpPr>
      <p:sp>
        <p:nvSpPr>
          <p:cNvPr id="29" name="Footer Placeholder 2">
            <a:extLst>
              <a:ext uri="{FF2B5EF4-FFF2-40B4-BE49-F238E27FC236}">
                <a16:creationId xmlns:a16="http://schemas.microsoft.com/office/drawing/2014/main" id="{02B79AAA-8204-19F9-320C-4ADEA46457AF}"/>
              </a:ext>
            </a:extLst>
          </p:cNvPr>
          <p:cNvSpPr txBox="1">
            <a:spLocks/>
          </p:cNvSpPr>
          <p:nvPr/>
        </p:nvSpPr>
        <p:spPr>
          <a:xfrm>
            <a:off x="729450" y="6328851"/>
            <a:ext cx="4539727"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GB" sz="1050" b="0" i="0" u="none" strike="noStrike" kern="1200" cap="none" spc="0" normalizeH="0" baseline="0" noProof="0">
                <a:ln>
                  <a:noFill/>
                </a:ln>
                <a:solidFill>
                  <a:srgbClr val="000000"/>
                </a:solidFill>
                <a:effectLst/>
                <a:uLnTx/>
                <a:uFillTx/>
                <a:latin typeface="Univers Condensed"/>
                <a:ea typeface="+mn-ea"/>
                <a:cs typeface="+mn-cs"/>
              </a:rPr>
              <a:t>SE01</a:t>
            </a:r>
            <a:endParaRPr kumimoji="0" lang="en-GB" sz="1050" b="0" i="0" u="none" strike="noStrike" kern="1200" cap="none" spc="0" normalizeH="0" baseline="0" noProof="0" dirty="0">
              <a:ln>
                <a:noFill/>
              </a:ln>
              <a:solidFill>
                <a:srgbClr val="000000"/>
              </a:solidFill>
              <a:effectLst/>
              <a:uLnTx/>
              <a:uFillTx/>
              <a:latin typeface="Univers Condensed"/>
              <a:ea typeface="+mn-ea"/>
              <a:cs typeface="+mn-cs"/>
            </a:endParaRPr>
          </a:p>
        </p:txBody>
      </p:sp>
      <p:sp>
        <p:nvSpPr>
          <p:cNvPr id="30" name="Slide Number Placeholder 3">
            <a:extLst>
              <a:ext uri="{FF2B5EF4-FFF2-40B4-BE49-F238E27FC236}">
                <a16:creationId xmlns:a16="http://schemas.microsoft.com/office/drawing/2014/main" id="{2EE5E956-4DFF-A9D1-BCD3-FF9D5931128B}"/>
              </a:ext>
            </a:extLst>
          </p:cNvPr>
          <p:cNvSpPr txBox="1">
            <a:spLocks/>
          </p:cNvSpPr>
          <p:nvPr/>
        </p:nvSpPr>
        <p:spPr>
          <a:xfrm>
            <a:off x="10919012" y="6356350"/>
            <a:ext cx="672354" cy="365125"/>
          </a:xfrm>
          <a:prstGeom prst="rect">
            <a:avLst/>
          </a:prstGeom>
        </p:spPr>
        <p:txBody>
          <a:bodyPr rtlCol="0" anchor="ctr">
            <a:normAutofit/>
          </a:bodyPr>
          <a:ls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600"/>
              </a:spcAft>
            </a:pPr>
            <a:r>
              <a:rPr lang="en-GB" dirty="0">
                <a:latin typeface="IBM Plex Mono" panose="020B0509050203000203" pitchFamily="49" charset="0"/>
              </a:rPr>
              <a:t>10</a:t>
            </a:r>
          </a:p>
        </p:txBody>
      </p:sp>
      <p:sp>
        <p:nvSpPr>
          <p:cNvPr id="5" name="Rectangle 2">
            <a:extLst>
              <a:ext uri="{FF2B5EF4-FFF2-40B4-BE49-F238E27FC236}">
                <a16:creationId xmlns:a16="http://schemas.microsoft.com/office/drawing/2014/main" id="{F72A438B-AA8E-25DD-79EA-73EB06183F3D}"/>
              </a:ext>
            </a:extLst>
          </p:cNvPr>
          <p:cNvSpPr txBox="1">
            <a:spLocks noChangeArrowheads="1"/>
          </p:cNvSpPr>
          <p:nvPr/>
        </p:nvSpPr>
        <p:spPr bwMode="auto">
          <a:xfrm>
            <a:off x="1088136" y="2212975"/>
            <a:ext cx="4360863" cy="409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0" fontAlgn="base" latinLnBrk="0" hangingPunct="0">
              <a:lnSpc>
                <a:spcPct val="120000"/>
              </a:lnSpc>
              <a:spcBef>
                <a:spcPct val="0"/>
              </a:spcBef>
              <a:spcAft>
                <a:spcPts val="600"/>
              </a:spcAft>
              <a:buClrTx/>
              <a:buSzTx/>
              <a:buNone/>
              <a:tabLst/>
            </a:pPr>
            <a:r>
              <a:rPr kumimoji="0" lang="en-US" altLang="en-US" sz="1500" b="1" i="0" u="none" strike="noStrike" cap="none" normalizeH="0" baseline="0" dirty="0">
                <a:ln>
                  <a:noFill/>
                </a:ln>
                <a:effectLst/>
                <a:latin typeface="IBM Plex Sans" panose="020B0503050203000203" pitchFamily="34" charset="0"/>
              </a:rPr>
              <a:t>Accessing Tensor Data</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Basic indexing: </a:t>
            </a:r>
            <a:r>
              <a:rPr kumimoji="0" lang="en-US" altLang="en-US" sz="1500" i="0" u="none" strike="noStrike" cap="none" normalizeH="0" baseline="0" dirty="0">
                <a:ln>
                  <a:noFill/>
                </a:ln>
                <a:effectLst/>
                <a:latin typeface="IBM Plex Sans" panose="020B0503050203000203" pitchFamily="34" charset="0"/>
              </a:rPr>
              <a:t>tensor[</a:t>
            </a:r>
            <a:r>
              <a:rPr kumimoji="0" lang="en-US" altLang="en-US" sz="1500" i="0" u="none" strike="noStrike" cap="none" normalizeH="0" baseline="0" dirty="0" err="1">
                <a:ln>
                  <a:noFill/>
                </a:ln>
                <a:effectLst/>
                <a:latin typeface="IBM Plex Sans" panose="020B0503050203000203" pitchFamily="34" charset="0"/>
              </a:rPr>
              <a:t>i</a:t>
            </a:r>
            <a:r>
              <a:rPr kumimoji="0" lang="en-US" altLang="en-US" sz="1500" i="0" u="none" strike="noStrike" cap="none" normalizeH="0" baseline="0" dirty="0">
                <a:ln>
                  <a:noFill/>
                </a:ln>
                <a:effectLst/>
                <a:latin typeface="IBM Plex Sans" panose="020B0503050203000203" pitchFamily="34" charset="0"/>
              </a:rPr>
              <a:t>, j]</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Slicing: </a:t>
            </a:r>
            <a:r>
              <a:rPr kumimoji="0" lang="en-US" altLang="en-US" sz="1500" i="0" u="none" strike="noStrike" cap="none" normalizeH="0" baseline="0" dirty="0">
                <a:ln>
                  <a:noFill/>
                </a:ln>
                <a:effectLst/>
                <a:latin typeface="IBM Plex Sans" panose="020B0503050203000203" pitchFamily="34" charset="0"/>
              </a:rPr>
              <a:t>tensor[1:3]</a:t>
            </a:r>
          </a:p>
          <a:p>
            <a:pPr marR="0" lvl="0" defTabSz="914400" rtl="0" eaLnBrk="0" fontAlgn="base" latinLnBrk="0" hangingPunct="0">
              <a:lnSpc>
                <a:spcPct val="120000"/>
              </a:lnSpc>
              <a:spcBef>
                <a:spcPct val="0"/>
              </a:spcBef>
              <a:spcAft>
                <a:spcPts val="600"/>
              </a:spcAft>
              <a:buClrTx/>
              <a:buSzTx/>
              <a:tabLst/>
            </a:pPr>
            <a:endParaRPr kumimoji="0" lang="en-US" altLang="en-US" sz="1500" b="1" i="0" u="none" strike="noStrike" cap="none" normalizeH="0" baseline="0" dirty="0">
              <a:ln>
                <a:noFill/>
              </a:ln>
              <a:effectLst/>
              <a:latin typeface="IBM Plex Sans" panose="020B0503050203000203" pitchFamily="34" charset="0"/>
            </a:endParaRPr>
          </a:p>
          <a:p>
            <a:pPr marL="0" marR="0" lvl="0" indent="0" defTabSz="914400" rtl="0" eaLnBrk="0" fontAlgn="base" latinLnBrk="0" hangingPunct="0">
              <a:lnSpc>
                <a:spcPct val="120000"/>
              </a:lnSpc>
              <a:spcBef>
                <a:spcPct val="0"/>
              </a:spcBef>
              <a:spcAft>
                <a:spcPts val="600"/>
              </a:spcAft>
              <a:buClrTx/>
              <a:buSzTx/>
              <a:buNone/>
              <a:tabLst/>
            </a:pPr>
            <a:r>
              <a:rPr kumimoji="0" lang="en-US" altLang="en-US" sz="1500" b="1" i="0" u="none" strike="noStrike" cap="none" normalizeH="0" baseline="0" dirty="0">
                <a:ln>
                  <a:noFill/>
                </a:ln>
                <a:effectLst/>
                <a:latin typeface="IBM Plex Sans" panose="020B0503050203000203" pitchFamily="34" charset="0"/>
              </a:rPr>
              <a:t>Advanced indexing techniques:</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Boolean masks: </a:t>
            </a:r>
            <a:r>
              <a:rPr kumimoji="0" lang="en-US" altLang="en-US" sz="1500" i="0" u="none" strike="noStrike" cap="none" normalizeH="0" baseline="0" dirty="0">
                <a:ln>
                  <a:noFill/>
                </a:ln>
                <a:effectLst/>
                <a:latin typeface="IBM Plex Sans" panose="020B0503050203000203" pitchFamily="34" charset="0"/>
              </a:rPr>
              <a:t>tensor[tensor &gt; 0]</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Negative indexing: </a:t>
            </a:r>
            <a:r>
              <a:rPr kumimoji="0" lang="en-US" altLang="en-US" sz="1500" i="0" u="none" strike="noStrike" cap="none" normalizeH="0" baseline="0" dirty="0">
                <a:ln>
                  <a:noFill/>
                </a:ln>
                <a:effectLst/>
                <a:latin typeface="IBM Plex Sans" panose="020B0503050203000203" pitchFamily="34" charset="0"/>
              </a:rPr>
              <a:t>tensor[-1] (last element)</a:t>
            </a:r>
          </a:p>
          <a:p>
            <a:pPr marL="285750" marR="0" lvl="0" indent="-285750" defTabSz="914400" rtl="0" eaLnBrk="0" fontAlgn="base" latinLnBrk="0" hangingPunct="0">
              <a:lnSpc>
                <a:spcPct val="120000"/>
              </a:lnSpc>
              <a:spcBef>
                <a:spcPct val="0"/>
              </a:spcBef>
              <a:spcAft>
                <a:spcPts val="600"/>
              </a:spcAft>
              <a:buClrTx/>
              <a:buSzTx/>
              <a:buFont typeface="Arial" panose="020B0604020202020204" pitchFamily="34" charset="0"/>
              <a:buChar char="•"/>
              <a:tabLst/>
            </a:pPr>
            <a:r>
              <a:rPr kumimoji="0" lang="en-US" altLang="en-US" sz="1500" b="1" i="0" u="none" strike="noStrike" cap="none" normalizeH="0" baseline="0" dirty="0">
                <a:ln>
                  <a:noFill/>
                </a:ln>
                <a:effectLst/>
                <a:latin typeface="IBM Plex Sans" panose="020B0503050203000203" pitchFamily="34" charset="0"/>
              </a:rPr>
              <a:t>Using ellipsis: </a:t>
            </a:r>
            <a:r>
              <a:rPr kumimoji="0" lang="en-US" altLang="en-US" sz="1500" i="0" u="none" strike="noStrike" cap="none" normalizeH="0" baseline="0" dirty="0">
                <a:ln>
                  <a:noFill/>
                </a:ln>
                <a:effectLst/>
                <a:latin typeface="IBM Plex Sans" panose="020B0503050203000203" pitchFamily="34" charset="0"/>
              </a:rPr>
              <a:t>tensor[..., 0]</a:t>
            </a:r>
          </a:p>
        </p:txBody>
      </p:sp>
      <p:sp>
        <p:nvSpPr>
          <p:cNvPr id="6" name="Title 1">
            <a:extLst>
              <a:ext uri="{FF2B5EF4-FFF2-40B4-BE49-F238E27FC236}">
                <a16:creationId xmlns:a16="http://schemas.microsoft.com/office/drawing/2014/main" id="{BAAAB386-B0C5-09E9-EDBD-C867CB1EE3D0}"/>
              </a:ext>
            </a:extLst>
          </p:cNvPr>
          <p:cNvSpPr txBox="1">
            <a:spLocks/>
          </p:cNvSpPr>
          <p:nvPr/>
        </p:nvSpPr>
        <p:spPr>
          <a:xfrm>
            <a:off x="800100" y="773337"/>
            <a:ext cx="4361688" cy="1527048"/>
          </a:xfrm>
          <a:prstGeom prst="rect">
            <a:avLst/>
          </a:prstGeom>
        </p:spPr>
        <p:txBody>
          <a:bodyPr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dirty="0">
                <a:latin typeface="IBM Plex Mono" panose="020B0509050203000203" pitchFamily="49" charset="0"/>
              </a:rPr>
              <a:t>TENSOR</a:t>
            </a:r>
          </a:p>
          <a:p>
            <a:r>
              <a:rPr lang="en-US" dirty="0">
                <a:latin typeface="IBM Plex Mono" panose="020B0509050203000203" pitchFamily="49" charset="0"/>
              </a:rPr>
              <a:t>indexing</a:t>
            </a:r>
          </a:p>
        </p:txBody>
      </p:sp>
      <p:pic>
        <p:nvPicPr>
          <p:cNvPr id="3" name="Picture 2" descr="A screen shot of a computer program&#10;&#10;AI-generated content may be incorrect.">
            <a:extLst>
              <a:ext uri="{FF2B5EF4-FFF2-40B4-BE49-F238E27FC236}">
                <a16:creationId xmlns:a16="http://schemas.microsoft.com/office/drawing/2014/main" id="{A4E8FFD5-6637-30FD-431F-B0E6B20AEC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8999" y="1272428"/>
            <a:ext cx="7153837" cy="4560570"/>
          </a:xfrm>
          <a:prstGeom prst="rect">
            <a:avLst/>
          </a:prstGeom>
          <a:noFill/>
        </p:spPr>
      </p:pic>
    </p:spTree>
    <p:extLst>
      <p:ext uri="{BB962C8B-B14F-4D97-AF65-F5344CB8AC3E}">
        <p14:creationId xmlns:p14="http://schemas.microsoft.com/office/powerpoint/2010/main" val="2031489565"/>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ustom 9">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0840660_TF67498733_Win32" id="{1D31F981-026B-433D-B1FE-22EDA482C3D7}" vid="{FE91BBCF-7CA3-436B-9474-A0CB3B4C500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EC785CC-7DC7-486B-AC4F-90AD768E9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E0F876D-ECAD-49DD-95DE-E4DA3D4E9CA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159187C1-630C-405A-830B-EED062A49695}">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Chronicle design</Template>
  <TotalTime>107</TotalTime>
  <Words>825</Words>
  <Application>Microsoft Office PowerPoint</Application>
  <PresentationFormat>Widescreen</PresentationFormat>
  <Paragraphs>183</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Calibri</vt:lpstr>
      <vt:lpstr>Calisto MT</vt:lpstr>
      <vt:lpstr>Cambria Math</vt:lpstr>
      <vt:lpstr>IBM Plex Mono</vt:lpstr>
      <vt:lpstr>IBM Plex Sans</vt:lpstr>
      <vt:lpstr>Segoe WPC</vt:lpstr>
      <vt:lpstr>Univers Condensed</vt:lpstr>
      <vt:lpstr>ChronicleVTI</vt:lpstr>
      <vt:lpstr>Session // 02 ARTIFICIAL NEURAL NETWORKS  FACULTY OF  SCIENCE AND ENGINEERING +++</vt:lpstr>
      <vt:lpstr>Agenda</vt:lpstr>
      <vt:lpstr>What Are Artificial Neural Networks?</vt:lpstr>
      <vt:lpstr>Anatomy of a Neuron</vt:lpstr>
      <vt:lpstr>Implementing a Neuron</vt:lpstr>
      <vt:lpstr>The Space Shuttle Challenger Disaster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BEST PRACTICES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Diego Corona Lopez</dc:creator>
  <cp:lastModifiedBy>Diego Corona Lopez</cp:lastModifiedBy>
  <cp:revision>3</cp:revision>
  <dcterms:created xsi:type="dcterms:W3CDTF">2025-04-24T12:41:57Z</dcterms:created>
  <dcterms:modified xsi:type="dcterms:W3CDTF">2025-04-24T16:23:33Z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